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15" r:id="rId3"/>
    <p:sldId id="314" r:id="rId4"/>
    <p:sldId id="275" r:id="rId5"/>
    <p:sldId id="304" r:id="rId6"/>
    <p:sldId id="281" r:id="rId7"/>
    <p:sldId id="282" r:id="rId8"/>
    <p:sldId id="313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7" r:id="rId22"/>
    <p:sldId id="298" r:id="rId23"/>
    <p:sldId id="299" r:id="rId24"/>
    <p:sldId id="311" r:id="rId25"/>
    <p:sldId id="300" r:id="rId26"/>
    <p:sldId id="301" r:id="rId27"/>
    <p:sldId id="316" r:id="rId28"/>
    <p:sldId id="312" r:id="rId29"/>
    <p:sldId id="27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66CC"/>
    <a:srgbClr val="F2F2F2"/>
    <a:srgbClr val="43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1" autoAdjust="0"/>
    <p:restoredTop sz="94660"/>
  </p:normalViewPr>
  <p:slideViewPr>
    <p:cSldViewPr snapToGrid="0">
      <p:cViewPr varScale="1">
        <p:scale>
          <a:sx n="98" d="100"/>
          <a:sy n="98" d="100"/>
        </p:scale>
        <p:origin x="48" y="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li\Desktop\Wegen%20SNP-based%20h&#178;\3wegen%20SNP-explained%20h&#17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li\Desktop\Wegen%20SNP-based%20h&#178;\3wegen%20SNP-explained%20h&#17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li\Desktop\Wegen%20SNP-based%20h&#178;\3wegen%20SNP-explained%20h&#17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li\Desktop\Wegen%20SNP-based%20h&#178;\3wegen%20SNP-explained%20h&#178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li\Desktop\Wegen%20SNP-based%20h&#178;\3wegen%20SNP-explained%20h&#178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li\Desktop\Wegen%20SNP-based%20h&#178;\3wegen%20SNP-explained%20h&#178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li\Desktop\Wegen%20SNP-based%20h&#178;\3wegen%20SNP-explained%20h&#178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li\Desktop\Wegen%20SNP-based%20h&#178;\3wegen%20SNP-explained%20h&#178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hamed%20Ali\Desktop\Wegen%20SNP-based%20h&#178;\3wegen%20SNP-explained%20h&#178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Mohamed%20Ali\Desktop\Wegen%20SNP-based%20h&#178;\wegen%20SNP-explained%20h&#178;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Mohamed%20Ali\Desktop\Wegen%20SNP-based%20h&#178;\wegen%20SNP-explained%20h&#17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31348179704505E-2"/>
          <c:y val="5.6949336199416792E-2"/>
          <c:w val="0.89019685039370078"/>
          <c:h val="0.8269106505796823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Sheet1!$Y$9:$Y$1736</c:f>
              <c:numCache>
                <c:formatCode>0.0000</c:formatCode>
                <c:ptCount val="1728"/>
                <c:pt idx="0">
                  <c:v>5.0037060098021309</c:v>
                </c:pt>
                <c:pt idx="1">
                  <c:v>7.0494952668197302</c:v>
                </c:pt>
                <c:pt idx="2">
                  <c:v>4.5287908308968685</c:v>
                </c:pt>
                <c:pt idx="3">
                  <c:v>8.8780887615013011</c:v>
                </c:pt>
                <c:pt idx="4">
                  <c:v>8.7074372016721817</c:v>
                </c:pt>
                <c:pt idx="5">
                  <c:v>-1.9969417349112217</c:v>
                </c:pt>
                <c:pt idx="6">
                  <c:v>1.5827060158811532</c:v>
                </c:pt>
                <c:pt idx="7">
                  <c:v>4.7086024102958204</c:v>
                </c:pt>
                <c:pt idx="8">
                  <c:v>7.67849104929393</c:v>
                </c:pt>
                <c:pt idx="9">
                  <c:v>5.600981270905713</c:v>
                </c:pt>
                <c:pt idx="10">
                  <c:v>8.8737668600787849</c:v>
                </c:pt>
                <c:pt idx="11">
                  <c:v>8.3613390551150761</c:v>
                </c:pt>
                <c:pt idx="12">
                  <c:v>6.0748032469922979</c:v>
                </c:pt>
                <c:pt idx="13">
                  <c:v>7.1549314333635197</c:v>
                </c:pt>
                <c:pt idx="14">
                  <c:v>6.3304979646687318</c:v>
                </c:pt>
                <c:pt idx="15">
                  <c:v>6.2699020833777697</c:v>
                </c:pt>
                <c:pt idx="16">
                  <c:v>9.5734471667866305E-2</c:v>
                </c:pt>
                <c:pt idx="17">
                  <c:v>5.1600333793176674</c:v>
                </c:pt>
                <c:pt idx="18">
                  <c:v>2.8386772214267717</c:v>
                </c:pt>
                <c:pt idx="19">
                  <c:v>7.3548419818627737</c:v>
                </c:pt>
                <c:pt idx="20">
                  <c:v>0.60211490787204891</c:v>
                </c:pt>
                <c:pt idx="21">
                  <c:v>0.11424857677724587</c:v>
                </c:pt>
                <c:pt idx="22">
                  <c:v>7.2906629204472333</c:v>
                </c:pt>
                <c:pt idx="23">
                  <c:v>5.280733082369431</c:v>
                </c:pt>
                <c:pt idx="24">
                  <c:v>6.6870661427343405</c:v>
                </c:pt>
                <c:pt idx="25">
                  <c:v>4.0908351602734161</c:v>
                </c:pt>
                <c:pt idx="26">
                  <c:v>10.442016429914753</c:v>
                </c:pt>
                <c:pt idx="27">
                  <c:v>6.6111166540693569</c:v>
                </c:pt>
                <c:pt idx="28">
                  <c:v>6.4455140559559112</c:v>
                </c:pt>
                <c:pt idx="29">
                  <c:v>0.41940157779050025</c:v>
                </c:pt>
                <c:pt idx="30">
                  <c:v>-1.4547709154518533</c:v>
                </c:pt>
                <c:pt idx="31">
                  <c:v>3.8562035295815549</c:v>
                </c:pt>
                <c:pt idx="32">
                  <c:v>0.41593733748877754</c:v>
                </c:pt>
                <c:pt idx="33">
                  <c:v>4.5974659861967293</c:v>
                </c:pt>
                <c:pt idx="34">
                  <c:v>5.5013794681986052</c:v>
                </c:pt>
                <c:pt idx="35">
                  <c:v>6.2781263358363422</c:v>
                </c:pt>
                <c:pt idx="36">
                  <c:v>0.94769942003018182</c:v>
                </c:pt>
                <c:pt idx="37">
                  <c:v>2.9357468853328186</c:v>
                </c:pt>
                <c:pt idx="38">
                  <c:v>5.4704834613883913</c:v>
                </c:pt>
                <c:pt idx="39">
                  <c:v>5.1905459540145467</c:v>
                </c:pt>
                <c:pt idx="40">
                  <c:v>5.2947042310119539</c:v>
                </c:pt>
                <c:pt idx="41">
                  <c:v>0.59681761578361703</c:v>
                </c:pt>
                <c:pt idx="42">
                  <c:v>6.3310729008342141</c:v>
                </c:pt>
                <c:pt idx="43">
                  <c:v>6.1331333496695404</c:v>
                </c:pt>
                <c:pt idx="44">
                  <c:v>3.0722802807840868</c:v>
                </c:pt>
                <c:pt idx="45">
                  <c:v>10.902545322780801</c:v>
                </c:pt>
                <c:pt idx="46">
                  <c:v>8.030085455010525</c:v>
                </c:pt>
                <c:pt idx="47">
                  <c:v>8.6975494401955356</c:v>
                </c:pt>
                <c:pt idx="48">
                  <c:v>8.9611864851846281</c:v>
                </c:pt>
                <c:pt idx="49">
                  <c:v>3.9913917297010779</c:v>
                </c:pt>
                <c:pt idx="50">
                  <c:v>3.2605168600532273</c:v>
                </c:pt>
                <c:pt idx="51">
                  <c:v>2.7304983932409739</c:v>
                </c:pt>
                <c:pt idx="52">
                  <c:v>2.1594979051654071</c:v>
                </c:pt>
                <c:pt idx="53">
                  <c:v>4.9498212912995712</c:v>
                </c:pt>
                <c:pt idx="54">
                  <c:v>8.0192510702122703</c:v>
                </c:pt>
                <c:pt idx="55">
                  <c:v>5.159028924866754</c:v>
                </c:pt>
                <c:pt idx="56">
                  <c:v>5.1482726516959154</c:v>
                </c:pt>
                <c:pt idx="57">
                  <c:v>0.10845121591824802</c:v>
                </c:pt>
                <c:pt idx="58">
                  <c:v>2.9121749518764206</c:v>
                </c:pt>
                <c:pt idx="59">
                  <c:v>5.3399303958591533</c:v>
                </c:pt>
                <c:pt idx="60">
                  <c:v>10.040857943850085</c:v>
                </c:pt>
                <c:pt idx="61">
                  <c:v>4.2614232060884758</c:v>
                </c:pt>
                <c:pt idx="62">
                  <c:v>-3.1185910601333555</c:v>
                </c:pt>
                <c:pt idx="63">
                  <c:v>10.156028444938508</c:v>
                </c:pt>
                <c:pt idx="64">
                  <c:v>6.9307549350544431</c:v>
                </c:pt>
                <c:pt idx="65">
                  <c:v>5.8307916296060736</c:v>
                </c:pt>
                <c:pt idx="66">
                  <c:v>2.8968183112727619</c:v>
                </c:pt>
                <c:pt idx="67">
                  <c:v>3.9667262999603055</c:v>
                </c:pt>
                <c:pt idx="68">
                  <c:v>4.7829962943252884</c:v>
                </c:pt>
                <c:pt idx="69">
                  <c:v>7.9887887521192198</c:v>
                </c:pt>
                <c:pt idx="70">
                  <c:v>5.3599908800984544</c:v>
                </c:pt>
                <c:pt idx="71">
                  <c:v>8.6309319120987755</c:v>
                </c:pt>
                <c:pt idx="72">
                  <c:v>7.4691265327926182</c:v>
                </c:pt>
                <c:pt idx="73">
                  <c:v>8.0433794219138353</c:v>
                </c:pt>
                <c:pt idx="74">
                  <c:v>4.6217921444920158</c:v>
                </c:pt>
                <c:pt idx="75">
                  <c:v>4.3890982365382403</c:v>
                </c:pt>
                <c:pt idx="76">
                  <c:v>8.3867224654694574</c:v>
                </c:pt>
                <c:pt idx="77">
                  <c:v>9.2384081903057051</c:v>
                </c:pt>
                <c:pt idx="78">
                  <c:v>4.7076390035393896</c:v>
                </c:pt>
                <c:pt idx="79">
                  <c:v>9.0081220625861338</c:v>
                </c:pt>
                <c:pt idx="80">
                  <c:v>5.2424197680219198</c:v>
                </c:pt>
                <c:pt idx="81">
                  <c:v>5.5275868057698982</c:v>
                </c:pt>
                <c:pt idx="82">
                  <c:v>5.6399726068712992</c:v>
                </c:pt>
                <c:pt idx="83">
                  <c:v>12.086994920306442</c:v>
                </c:pt>
                <c:pt idx="84">
                  <c:v>7.173692545027377</c:v>
                </c:pt>
                <c:pt idx="85">
                  <c:v>7.3157530741505301</c:v>
                </c:pt>
                <c:pt idx="86">
                  <c:v>9.582860424030951</c:v>
                </c:pt>
                <c:pt idx="87">
                  <c:v>8.5643372806696316</c:v>
                </c:pt>
                <c:pt idx="88">
                  <c:v>0.79109585492004242</c:v>
                </c:pt>
                <c:pt idx="89">
                  <c:v>-0.4149213648574559</c:v>
                </c:pt>
                <c:pt idx="90">
                  <c:v>10.129110390971533</c:v>
                </c:pt>
                <c:pt idx="91">
                  <c:v>1.1574097241277925</c:v>
                </c:pt>
                <c:pt idx="92">
                  <c:v>7.1819079470196918</c:v>
                </c:pt>
                <c:pt idx="93">
                  <c:v>4.1007671905918013</c:v>
                </c:pt>
                <c:pt idx="94">
                  <c:v>9.4268235418669786</c:v>
                </c:pt>
                <c:pt idx="95">
                  <c:v>6.1379298260823116</c:v>
                </c:pt>
                <c:pt idx="96">
                  <c:v>7.771922200842468</c:v>
                </c:pt>
                <c:pt idx="97">
                  <c:v>10.37554927957564</c:v>
                </c:pt>
                <c:pt idx="98">
                  <c:v>3.2680966039985</c:v>
                </c:pt>
                <c:pt idx="99">
                  <c:v>2.7054178402894991</c:v>
                </c:pt>
                <c:pt idx="100">
                  <c:v>11.30021503669758</c:v>
                </c:pt>
                <c:pt idx="101">
                  <c:v>5.300199037062864</c:v>
                </c:pt>
                <c:pt idx="102">
                  <c:v>10.306447861466735</c:v>
                </c:pt>
                <c:pt idx="103">
                  <c:v>9.1361602457193207</c:v>
                </c:pt>
                <c:pt idx="104">
                  <c:v>6.9118928207968624</c:v>
                </c:pt>
                <c:pt idx="105">
                  <c:v>7.6849177792313377</c:v>
                </c:pt>
                <c:pt idx="106">
                  <c:v>2.0121066008446244</c:v>
                </c:pt>
                <c:pt idx="107">
                  <c:v>1.351968840838766</c:v>
                </c:pt>
                <c:pt idx="108">
                  <c:v>1.2176838181951526</c:v>
                </c:pt>
                <c:pt idx="109">
                  <c:v>3.1176980403810974</c:v>
                </c:pt>
                <c:pt idx="110">
                  <c:v>6.7133096354275699</c:v>
                </c:pt>
                <c:pt idx="111">
                  <c:v>14.724716217196345</c:v>
                </c:pt>
                <c:pt idx="112">
                  <c:v>2.9730693965036625</c:v>
                </c:pt>
                <c:pt idx="113">
                  <c:v>8.2431023770513221</c:v>
                </c:pt>
                <c:pt idx="114">
                  <c:v>7.0168032507785769</c:v>
                </c:pt>
                <c:pt idx="115">
                  <c:v>14.780490726706724</c:v>
                </c:pt>
                <c:pt idx="116">
                  <c:v>4.3662988282357542</c:v>
                </c:pt>
                <c:pt idx="117">
                  <c:v>8.198462705135956</c:v>
                </c:pt>
                <c:pt idx="118">
                  <c:v>-0.52204595775745233</c:v>
                </c:pt>
                <c:pt idx="119">
                  <c:v>15.332450174273841</c:v>
                </c:pt>
                <c:pt idx="120">
                  <c:v>0.67863383896694196</c:v>
                </c:pt>
                <c:pt idx="121">
                  <c:v>11.662327734151344</c:v>
                </c:pt>
                <c:pt idx="122">
                  <c:v>5.1026042534910134</c:v>
                </c:pt>
                <c:pt idx="123">
                  <c:v>4.7568038474475101</c:v>
                </c:pt>
                <c:pt idx="124">
                  <c:v>3.5536532218540668</c:v>
                </c:pt>
                <c:pt idx="125">
                  <c:v>15.099258371170198</c:v>
                </c:pt>
                <c:pt idx="126">
                  <c:v>3.7315640311541785</c:v>
                </c:pt>
                <c:pt idx="127">
                  <c:v>2.3580138104963431</c:v>
                </c:pt>
                <c:pt idx="128">
                  <c:v>8.582401416145002</c:v>
                </c:pt>
                <c:pt idx="129">
                  <c:v>6.5769357504098052</c:v>
                </c:pt>
                <c:pt idx="130">
                  <c:v>5.2781194011480874</c:v>
                </c:pt>
                <c:pt idx="131">
                  <c:v>5.224954889361987</c:v>
                </c:pt>
                <c:pt idx="132">
                  <c:v>10.367042336597178</c:v>
                </c:pt>
                <c:pt idx="133">
                  <c:v>11.067477056472766</c:v>
                </c:pt>
                <c:pt idx="134">
                  <c:v>4.4659412473952722</c:v>
                </c:pt>
                <c:pt idx="135">
                  <c:v>4.4016023648065348</c:v>
                </c:pt>
                <c:pt idx="136">
                  <c:v>6.6874587257827383</c:v>
                </c:pt>
                <c:pt idx="137">
                  <c:v>12.80627102625928</c:v>
                </c:pt>
                <c:pt idx="138">
                  <c:v>1.3978080001652211</c:v>
                </c:pt>
                <c:pt idx="139">
                  <c:v>6.9469528242967185</c:v>
                </c:pt>
                <c:pt idx="140">
                  <c:v>6.5628986017751538</c:v>
                </c:pt>
                <c:pt idx="141">
                  <c:v>4.0852073095219854</c:v>
                </c:pt>
                <c:pt idx="142">
                  <c:v>9.3154214016179715</c:v>
                </c:pt>
                <c:pt idx="143">
                  <c:v>8.0256624262627909</c:v>
                </c:pt>
                <c:pt idx="144">
                  <c:v>9.057545507957883</c:v>
                </c:pt>
                <c:pt idx="145">
                  <c:v>5.2809907369017033</c:v>
                </c:pt>
                <c:pt idx="146">
                  <c:v>7.6690717340490213</c:v>
                </c:pt>
                <c:pt idx="147">
                  <c:v>2.394955765049291</c:v>
                </c:pt>
                <c:pt idx="148">
                  <c:v>9.8771366959817755</c:v>
                </c:pt>
                <c:pt idx="149">
                  <c:v>3.3173303296839372</c:v>
                </c:pt>
                <c:pt idx="150">
                  <c:v>7.4284215571410401</c:v>
                </c:pt>
                <c:pt idx="151">
                  <c:v>5.8941789551800694</c:v>
                </c:pt>
                <c:pt idx="152">
                  <c:v>8.8378113201232313</c:v>
                </c:pt>
                <c:pt idx="153">
                  <c:v>3.0122465021059019</c:v>
                </c:pt>
                <c:pt idx="154">
                  <c:v>6.9527881567588308</c:v>
                </c:pt>
                <c:pt idx="155">
                  <c:v>2.6209452428433702</c:v>
                </c:pt>
                <c:pt idx="156">
                  <c:v>4.4807354683571088</c:v>
                </c:pt>
                <c:pt idx="157">
                  <c:v>11.826554833223314</c:v>
                </c:pt>
                <c:pt idx="158">
                  <c:v>3.1722533042362739</c:v>
                </c:pt>
                <c:pt idx="159">
                  <c:v>7.6280974317603762</c:v>
                </c:pt>
                <c:pt idx="160">
                  <c:v>5.9559042473399648</c:v>
                </c:pt>
                <c:pt idx="161">
                  <c:v>11.227247198101448</c:v>
                </c:pt>
                <c:pt idx="162">
                  <c:v>6.5232557286005441</c:v>
                </c:pt>
                <c:pt idx="163">
                  <c:v>4.7013766885201207</c:v>
                </c:pt>
                <c:pt idx="164">
                  <c:v>5.5334242441931449</c:v>
                </c:pt>
                <c:pt idx="165">
                  <c:v>7.0185954716375276</c:v>
                </c:pt>
                <c:pt idx="166">
                  <c:v>3.9115046400185394</c:v>
                </c:pt>
                <c:pt idx="167">
                  <c:v>3.7667501743742768</c:v>
                </c:pt>
                <c:pt idx="168">
                  <c:v>4.1744704247230358</c:v>
                </c:pt>
                <c:pt idx="169">
                  <c:v>2.1082434436907218</c:v>
                </c:pt>
                <c:pt idx="170">
                  <c:v>3.8042904167581861</c:v>
                </c:pt>
                <c:pt idx="171">
                  <c:v>5.9762671584051565</c:v>
                </c:pt>
                <c:pt idx="172">
                  <c:v>3.9555300831754958</c:v>
                </c:pt>
                <c:pt idx="173">
                  <c:v>5.1289294721935921</c:v>
                </c:pt>
                <c:pt idx="174">
                  <c:v>1.4295988321636413</c:v>
                </c:pt>
                <c:pt idx="175">
                  <c:v>2.4040862735645572</c:v>
                </c:pt>
                <c:pt idx="176">
                  <c:v>5.4422345563227319</c:v>
                </c:pt>
                <c:pt idx="177">
                  <c:v>4.0003392101981126</c:v>
                </c:pt>
                <c:pt idx="178">
                  <c:v>5.0064465283215371</c:v>
                </c:pt>
                <c:pt idx="179">
                  <c:v>7.923434477068521</c:v>
                </c:pt>
                <c:pt idx="180">
                  <c:v>2.8270167410619456</c:v>
                </c:pt>
                <c:pt idx="181">
                  <c:v>4.6789966338695095</c:v>
                </c:pt>
                <c:pt idx="182">
                  <c:v>5.723278602335828</c:v>
                </c:pt>
                <c:pt idx="183">
                  <c:v>10.067547311449442</c:v>
                </c:pt>
                <c:pt idx="184">
                  <c:v>12.955339022279023</c:v>
                </c:pt>
                <c:pt idx="185">
                  <c:v>13.178979526594961</c:v>
                </c:pt>
                <c:pt idx="186">
                  <c:v>5.1534965962325527</c:v>
                </c:pt>
                <c:pt idx="187">
                  <c:v>11.567302495194561</c:v>
                </c:pt>
                <c:pt idx="188">
                  <c:v>-0.25338562074988324</c:v>
                </c:pt>
                <c:pt idx="189">
                  <c:v>9.8007564172649531</c:v>
                </c:pt>
                <c:pt idx="190">
                  <c:v>4.0100968441773297</c:v>
                </c:pt>
                <c:pt idx="191">
                  <c:v>1.6903143745948392</c:v>
                </c:pt>
                <c:pt idx="192">
                  <c:v>11.948802400482945</c:v>
                </c:pt>
                <c:pt idx="193">
                  <c:v>10.437214854757976</c:v>
                </c:pt>
                <c:pt idx="194">
                  <c:v>6.8806272952698908</c:v>
                </c:pt>
                <c:pt idx="195">
                  <c:v>-0.22090852174102871</c:v>
                </c:pt>
                <c:pt idx="196">
                  <c:v>7.1796953507092889</c:v>
                </c:pt>
                <c:pt idx="197">
                  <c:v>3.1222940691355339</c:v>
                </c:pt>
                <c:pt idx="198">
                  <c:v>7.2462278811084406</c:v>
                </c:pt>
                <c:pt idx="199">
                  <c:v>6.8516812230553175</c:v>
                </c:pt>
                <c:pt idx="200">
                  <c:v>2.698595291786781</c:v>
                </c:pt>
                <c:pt idx="201">
                  <c:v>3.2657647052929963</c:v>
                </c:pt>
                <c:pt idx="202">
                  <c:v>4.6695788136461358</c:v>
                </c:pt>
                <c:pt idx="203">
                  <c:v>10.190234649153933</c:v>
                </c:pt>
                <c:pt idx="204">
                  <c:v>10.09268159721166</c:v>
                </c:pt>
                <c:pt idx="205">
                  <c:v>5.0480031107593053</c:v>
                </c:pt>
                <c:pt idx="206">
                  <c:v>10.643688906741231</c:v>
                </c:pt>
                <c:pt idx="207">
                  <c:v>1.4494350019465712</c:v>
                </c:pt>
                <c:pt idx="208">
                  <c:v>4.5534459136915943</c:v>
                </c:pt>
                <c:pt idx="209">
                  <c:v>1.2317820205262882</c:v>
                </c:pt>
                <c:pt idx="210">
                  <c:v>4.9010594072358717</c:v>
                </c:pt>
                <c:pt idx="211">
                  <c:v>5.6996890989943889</c:v>
                </c:pt>
                <c:pt idx="212">
                  <c:v>9.6196616077050514</c:v>
                </c:pt>
                <c:pt idx="213">
                  <c:v>5.5117446916755863</c:v>
                </c:pt>
                <c:pt idx="214">
                  <c:v>9.6952722469772823E-2</c:v>
                </c:pt>
                <c:pt idx="215">
                  <c:v>9.8674572977807529</c:v>
                </c:pt>
                <c:pt idx="216">
                  <c:v>8.4333156489283354</c:v>
                </c:pt>
                <c:pt idx="217">
                  <c:v>9.7274016167486899</c:v>
                </c:pt>
                <c:pt idx="218">
                  <c:v>4.723269999791647</c:v>
                </c:pt>
                <c:pt idx="219">
                  <c:v>6.8315135581200463</c:v>
                </c:pt>
                <c:pt idx="220">
                  <c:v>13.837272924187978</c:v>
                </c:pt>
                <c:pt idx="221">
                  <c:v>3.7233307814072862</c:v>
                </c:pt>
                <c:pt idx="222">
                  <c:v>8.5802306200281535</c:v>
                </c:pt>
                <c:pt idx="223">
                  <c:v>7.6950382048311887</c:v>
                </c:pt>
                <c:pt idx="224">
                  <c:v>5.9822098871897822</c:v>
                </c:pt>
                <c:pt idx="225">
                  <c:v>4.6814704166261789</c:v>
                </c:pt>
                <c:pt idx="226">
                  <c:v>4.6043079937196945</c:v>
                </c:pt>
                <c:pt idx="227">
                  <c:v>6.110311974235076</c:v>
                </c:pt>
                <c:pt idx="228">
                  <c:v>-1.8858271134447184</c:v>
                </c:pt>
                <c:pt idx="229">
                  <c:v>1.8232637068430253</c:v>
                </c:pt>
                <c:pt idx="230">
                  <c:v>5.2153686655134726</c:v>
                </c:pt>
                <c:pt idx="231">
                  <c:v>2.910314132507442</c:v>
                </c:pt>
                <c:pt idx="232">
                  <c:v>9.5055590959468006</c:v>
                </c:pt>
                <c:pt idx="233">
                  <c:v>9.3001255636073381</c:v>
                </c:pt>
                <c:pt idx="234">
                  <c:v>5.020054665370222</c:v>
                </c:pt>
                <c:pt idx="235">
                  <c:v>6.2821768640885054</c:v>
                </c:pt>
                <c:pt idx="236">
                  <c:v>8.9752962688691191</c:v>
                </c:pt>
                <c:pt idx="237">
                  <c:v>5.61832546921966</c:v>
                </c:pt>
                <c:pt idx="238">
                  <c:v>8.5141831400356836</c:v>
                </c:pt>
                <c:pt idx="239">
                  <c:v>4.6756899667023006</c:v>
                </c:pt>
                <c:pt idx="240">
                  <c:v>10.729762902111402</c:v>
                </c:pt>
                <c:pt idx="241">
                  <c:v>6.5443911041580733</c:v>
                </c:pt>
                <c:pt idx="242">
                  <c:v>1.6301207274899512</c:v>
                </c:pt>
                <c:pt idx="243">
                  <c:v>6.779747096654706</c:v>
                </c:pt>
                <c:pt idx="244">
                  <c:v>6.1035602662296551</c:v>
                </c:pt>
                <c:pt idx="245">
                  <c:v>2.7034082725297264</c:v>
                </c:pt>
                <c:pt idx="246">
                  <c:v>6.5460256719706038</c:v>
                </c:pt>
                <c:pt idx="247">
                  <c:v>3.5186565505978469</c:v>
                </c:pt>
                <c:pt idx="248">
                  <c:v>8.1904654814963784E-2</c:v>
                </c:pt>
                <c:pt idx="249">
                  <c:v>8.0484192113361281</c:v>
                </c:pt>
                <c:pt idx="250">
                  <c:v>8.6633363507070378</c:v>
                </c:pt>
                <c:pt idx="251">
                  <c:v>6.7668929274554888</c:v>
                </c:pt>
                <c:pt idx="252">
                  <c:v>6.3308791787685745</c:v>
                </c:pt>
                <c:pt idx="253">
                  <c:v>7.5162580221316597</c:v>
                </c:pt>
                <c:pt idx="254">
                  <c:v>10.442133622046256</c:v>
                </c:pt>
                <c:pt idx="255">
                  <c:v>-1.2003347304219965</c:v>
                </c:pt>
                <c:pt idx="256">
                  <c:v>8.3580522865438294</c:v>
                </c:pt>
                <c:pt idx="257">
                  <c:v>1.4006592543584722</c:v>
                </c:pt>
                <c:pt idx="258">
                  <c:v>0.5687540121387924</c:v>
                </c:pt>
                <c:pt idx="259">
                  <c:v>9.2486779029563611</c:v>
                </c:pt>
                <c:pt idx="260">
                  <c:v>-1.4217659893550811</c:v>
                </c:pt>
                <c:pt idx="261">
                  <c:v>8.0778205521160444</c:v>
                </c:pt>
                <c:pt idx="262">
                  <c:v>7.8531824655606499</c:v>
                </c:pt>
                <c:pt idx="263">
                  <c:v>7.5631254999445989</c:v>
                </c:pt>
                <c:pt idx="264">
                  <c:v>3.8668092983935667</c:v>
                </c:pt>
                <c:pt idx="265">
                  <c:v>11.631579861797016</c:v>
                </c:pt>
                <c:pt idx="266">
                  <c:v>8.8933354400637654</c:v>
                </c:pt>
                <c:pt idx="267">
                  <c:v>7.3298514581158667</c:v>
                </c:pt>
                <c:pt idx="268">
                  <c:v>11.791604821923405</c:v>
                </c:pt>
                <c:pt idx="269">
                  <c:v>4.2431498458630745</c:v>
                </c:pt>
                <c:pt idx="270">
                  <c:v>9.7745298969950287</c:v>
                </c:pt>
                <c:pt idx="271">
                  <c:v>3.3711472420134125</c:v>
                </c:pt>
                <c:pt idx="272">
                  <c:v>6.0478951663761649</c:v>
                </c:pt>
                <c:pt idx="273">
                  <c:v>10.552034512895631</c:v>
                </c:pt>
                <c:pt idx="274">
                  <c:v>1.1029898774089908</c:v>
                </c:pt>
                <c:pt idx="275">
                  <c:v>9.876632676811786</c:v>
                </c:pt>
                <c:pt idx="276">
                  <c:v>3.8477032040318724</c:v>
                </c:pt>
                <c:pt idx="277">
                  <c:v>4.3681210295991644</c:v>
                </c:pt>
                <c:pt idx="278">
                  <c:v>4.1824625623670535</c:v>
                </c:pt>
                <c:pt idx="279">
                  <c:v>4.250958149859235</c:v>
                </c:pt>
                <c:pt idx="280">
                  <c:v>6.3327228313830286</c:v>
                </c:pt>
                <c:pt idx="281">
                  <c:v>2.0383370248641866</c:v>
                </c:pt>
                <c:pt idx="282">
                  <c:v>4.6117524442450017</c:v>
                </c:pt>
                <c:pt idx="283">
                  <c:v>8.1548407302716726</c:v>
                </c:pt>
                <c:pt idx="284">
                  <c:v>7.5869994450869678</c:v>
                </c:pt>
                <c:pt idx="285">
                  <c:v>5.1324687683604493</c:v>
                </c:pt>
                <c:pt idx="286">
                  <c:v>3.2876778353535707</c:v>
                </c:pt>
                <c:pt idx="287">
                  <c:v>8.3131519083267165</c:v>
                </c:pt>
                <c:pt idx="288">
                  <c:v>6.5327438521611176</c:v>
                </c:pt>
                <c:pt idx="289">
                  <c:v>0.98952523296036188</c:v>
                </c:pt>
                <c:pt idx="290">
                  <c:v>8.5478321259338959</c:v>
                </c:pt>
                <c:pt idx="291">
                  <c:v>9.5195887173764007</c:v>
                </c:pt>
                <c:pt idx="292">
                  <c:v>6.2559724664594478</c:v>
                </c:pt>
                <c:pt idx="293">
                  <c:v>2.7334325258573471</c:v>
                </c:pt>
                <c:pt idx="294">
                  <c:v>10.396732961968246</c:v>
                </c:pt>
                <c:pt idx="295">
                  <c:v>7.5952540617595998</c:v>
                </c:pt>
                <c:pt idx="296">
                  <c:v>2.0542298257216114</c:v>
                </c:pt>
                <c:pt idx="297">
                  <c:v>11.347039958817222</c:v>
                </c:pt>
                <c:pt idx="298">
                  <c:v>0.91598890870241734</c:v>
                </c:pt>
                <c:pt idx="299">
                  <c:v>3.6400016662740842</c:v>
                </c:pt>
                <c:pt idx="300">
                  <c:v>4.4946023597131388</c:v>
                </c:pt>
                <c:pt idx="301">
                  <c:v>3.9827306307373558</c:v>
                </c:pt>
                <c:pt idx="302">
                  <c:v>10.850630120255845</c:v>
                </c:pt>
                <c:pt idx="303">
                  <c:v>6.3596104397460955</c:v>
                </c:pt>
                <c:pt idx="304">
                  <c:v>7.220475751578979</c:v>
                </c:pt>
                <c:pt idx="305">
                  <c:v>6.9920223842265727</c:v>
                </c:pt>
                <c:pt idx="306">
                  <c:v>8.7820169418887968</c:v>
                </c:pt>
                <c:pt idx="307">
                  <c:v>6.4038520039327507</c:v>
                </c:pt>
                <c:pt idx="308">
                  <c:v>10.13921574086493</c:v>
                </c:pt>
                <c:pt idx="309">
                  <c:v>3.1215098614383781</c:v>
                </c:pt>
                <c:pt idx="310">
                  <c:v>8.1870156008628125</c:v>
                </c:pt>
                <c:pt idx="311">
                  <c:v>7.7114004227264843</c:v>
                </c:pt>
                <c:pt idx="312">
                  <c:v>0.74911845605525973</c:v>
                </c:pt>
                <c:pt idx="313">
                  <c:v>4.8769422768900244</c:v>
                </c:pt>
                <c:pt idx="314">
                  <c:v>-2.2340480109938294</c:v>
                </c:pt>
                <c:pt idx="315">
                  <c:v>8.2667338898222233</c:v>
                </c:pt>
                <c:pt idx="316">
                  <c:v>6.3856023995436111</c:v>
                </c:pt>
                <c:pt idx="317">
                  <c:v>4.1320274754218147</c:v>
                </c:pt>
                <c:pt idx="318">
                  <c:v>4.7409572335909713</c:v>
                </c:pt>
                <c:pt idx="319">
                  <c:v>4.0908545451302007</c:v>
                </c:pt>
                <c:pt idx="320">
                  <c:v>2.2267844034223261</c:v>
                </c:pt>
                <c:pt idx="321">
                  <c:v>7.8996171769515362</c:v>
                </c:pt>
                <c:pt idx="322">
                  <c:v>1.0979077788414169</c:v>
                </c:pt>
                <c:pt idx="323">
                  <c:v>5.1126404163865082</c:v>
                </c:pt>
                <c:pt idx="324">
                  <c:v>8.8841842195139709</c:v>
                </c:pt>
                <c:pt idx="325">
                  <c:v>1.591744379065537</c:v>
                </c:pt>
                <c:pt idx="326">
                  <c:v>1.5696220531678748</c:v>
                </c:pt>
                <c:pt idx="327">
                  <c:v>4.6857357328201754</c:v>
                </c:pt>
                <c:pt idx="328">
                  <c:v>4.3916305728757443</c:v>
                </c:pt>
                <c:pt idx="329">
                  <c:v>4.8599643987567909</c:v>
                </c:pt>
                <c:pt idx="330">
                  <c:v>3.2721941833713952</c:v>
                </c:pt>
                <c:pt idx="331">
                  <c:v>11.271502108441823</c:v>
                </c:pt>
                <c:pt idx="332">
                  <c:v>11.230679869484872</c:v>
                </c:pt>
                <c:pt idx="333">
                  <c:v>5.5658149546604356</c:v>
                </c:pt>
                <c:pt idx="334">
                  <c:v>7.9670765170216082</c:v>
                </c:pt>
                <c:pt idx="335">
                  <c:v>5.2687039507255449</c:v>
                </c:pt>
                <c:pt idx="336">
                  <c:v>8.4882475326083586</c:v>
                </c:pt>
                <c:pt idx="337">
                  <c:v>4.632319761137583</c:v>
                </c:pt>
                <c:pt idx="338">
                  <c:v>6.1320943930440928</c:v>
                </c:pt>
                <c:pt idx="339">
                  <c:v>0.4026718885298306</c:v>
                </c:pt>
                <c:pt idx="340">
                  <c:v>9.2519709639094927</c:v>
                </c:pt>
                <c:pt idx="341">
                  <c:v>7.578237107079179</c:v>
                </c:pt>
                <c:pt idx="342">
                  <c:v>6.4408277649496126</c:v>
                </c:pt>
                <c:pt idx="343">
                  <c:v>3.3991731349594758</c:v>
                </c:pt>
                <c:pt idx="344">
                  <c:v>7.0939327782136452</c:v>
                </c:pt>
                <c:pt idx="345">
                  <c:v>6.5041106919517659</c:v>
                </c:pt>
                <c:pt idx="346">
                  <c:v>1.402379861933698</c:v>
                </c:pt>
                <c:pt idx="347">
                  <c:v>7.4487659739485315</c:v>
                </c:pt>
                <c:pt idx="348">
                  <c:v>5.0350319449799308</c:v>
                </c:pt>
                <c:pt idx="349">
                  <c:v>10.033820732418743</c:v>
                </c:pt>
                <c:pt idx="350">
                  <c:v>5.5062056582795762</c:v>
                </c:pt>
                <c:pt idx="351">
                  <c:v>4.7574246640009443</c:v>
                </c:pt>
                <c:pt idx="352">
                  <c:v>0.8465889974764278</c:v>
                </c:pt>
                <c:pt idx="353">
                  <c:v>6.1950197871946973</c:v>
                </c:pt>
                <c:pt idx="354">
                  <c:v>-1.2305128590429821</c:v>
                </c:pt>
                <c:pt idx="355">
                  <c:v>11.858774191305509</c:v>
                </c:pt>
                <c:pt idx="356">
                  <c:v>9.7169683455975786</c:v>
                </c:pt>
                <c:pt idx="357">
                  <c:v>5.2984517762007926</c:v>
                </c:pt>
                <c:pt idx="358">
                  <c:v>12.401670716695405</c:v>
                </c:pt>
                <c:pt idx="359">
                  <c:v>2.3961446926385044</c:v>
                </c:pt>
                <c:pt idx="360">
                  <c:v>9.2109204669381075</c:v>
                </c:pt>
                <c:pt idx="361">
                  <c:v>6.9872895849409851</c:v>
                </c:pt>
                <c:pt idx="362">
                  <c:v>8.8492010419288185</c:v>
                </c:pt>
                <c:pt idx="363">
                  <c:v>10.522616650645046</c:v>
                </c:pt>
                <c:pt idx="364">
                  <c:v>10.302742580214577</c:v>
                </c:pt>
                <c:pt idx="365">
                  <c:v>9.5731745368560244</c:v>
                </c:pt>
                <c:pt idx="366">
                  <c:v>4.0887787408929048</c:v>
                </c:pt>
                <c:pt idx="367">
                  <c:v>4.4147686097537333</c:v>
                </c:pt>
                <c:pt idx="368">
                  <c:v>10.945239415708651</c:v>
                </c:pt>
                <c:pt idx="369">
                  <c:v>13.168605201637629</c:v>
                </c:pt>
                <c:pt idx="370">
                  <c:v>6.8792411705230707</c:v>
                </c:pt>
                <c:pt idx="371">
                  <c:v>1.9624498901099012</c:v>
                </c:pt>
                <c:pt idx="372">
                  <c:v>7.9043995417552342</c:v>
                </c:pt>
                <c:pt idx="373">
                  <c:v>9.8290311829286505</c:v>
                </c:pt>
                <c:pt idx="374">
                  <c:v>7.6922099638847001</c:v>
                </c:pt>
                <c:pt idx="375">
                  <c:v>0.88174935849737013</c:v>
                </c:pt>
                <c:pt idx="376">
                  <c:v>2.6823239279764026</c:v>
                </c:pt>
                <c:pt idx="377">
                  <c:v>4.3005451167900013</c:v>
                </c:pt>
                <c:pt idx="378">
                  <c:v>9.2345291788132631</c:v>
                </c:pt>
                <c:pt idx="379">
                  <c:v>5.6819025719265541</c:v>
                </c:pt>
                <c:pt idx="380">
                  <c:v>1.9816712237534762</c:v>
                </c:pt>
                <c:pt idx="381">
                  <c:v>3.0435443237240003</c:v>
                </c:pt>
                <c:pt idx="382">
                  <c:v>7.0234267032449509</c:v>
                </c:pt>
                <c:pt idx="383">
                  <c:v>5.4059091079432209</c:v>
                </c:pt>
                <c:pt idx="384">
                  <c:v>4.115121072808007</c:v>
                </c:pt>
                <c:pt idx="385">
                  <c:v>6.0452594940924591</c:v>
                </c:pt>
                <c:pt idx="386">
                  <c:v>6.3106897035071228</c:v>
                </c:pt>
                <c:pt idx="387">
                  <c:v>6.6242725573781067</c:v>
                </c:pt>
                <c:pt idx="388">
                  <c:v>4.6415365962783328</c:v>
                </c:pt>
                <c:pt idx="389">
                  <c:v>4.1716588059831015</c:v>
                </c:pt>
                <c:pt idx="390">
                  <c:v>3.9306051835333222</c:v>
                </c:pt>
                <c:pt idx="391">
                  <c:v>4.9106506204672975</c:v>
                </c:pt>
                <c:pt idx="392">
                  <c:v>4.3391159506477077</c:v>
                </c:pt>
                <c:pt idx="393">
                  <c:v>9.626659782216958</c:v>
                </c:pt>
                <c:pt idx="394">
                  <c:v>7.5461600416257761</c:v>
                </c:pt>
                <c:pt idx="395">
                  <c:v>0.71602402941394416</c:v>
                </c:pt>
                <c:pt idx="396">
                  <c:v>7.2969906531462296</c:v>
                </c:pt>
                <c:pt idx="397">
                  <c:v>4.699761770088374</c:v>
                </c:pt>
                <c:pt idx="398">
                  <c:v>9.5662443834643938</c:v>
                </c:pt>
                <c:pt idx="399">
                  <c:v>4.0074090244744802</c:v>
                </c:pt>
                <c:pt idx="400">
                  <c:v>9.4955029521871666</c:v>
                </c:pt>
                <c:pt idx="401">
                  <c:v>8.6467321317844359</c:v>
                </c:pt>
                <c:pt idx="402">
                  <c:v>0.71159163268418979</c:v>
                </c:pt>
                <c:pt idx="403">
                  <c:v>1.5061087077718129</c:v>
                </c:pt>
                <c:pt idx="404">
                  <c:v>9.0898003654620396</c:v>
                </c:pt>
                <c:pt idx="405">
                  <c:v>5.2868339629187382</c:v>
                </c:pt>
                <c:pt idx="406">
                  <c:v>9.256182061711403</c:v>
                </c:pt>
                <c:pt idx="407">
                  <c:v>-1.1041357899931645</c:v>
                </c:pt>
                <c:pt idx="408">
                  <c:v>6.542580855216567</c:v>
                </c:pt>
                <c:pt idx="409">
                  <c:v>4.3422643991857672</c:v>
                </c:pt>
                <c:pt idx="410">
                  <c:v>8.843857925227681</c:v>
                </c:pt>
                <c:pt idx="411">
                  <c:v>7.8190972203262996</c:v>
                </c:pt>
                <c:pt idx="412">
                  <c:v>9.5160630132587638</c:v>
                </c:pt>
                <c:pt idx="413">
                  <c:v>0.335134242840603</c:v>
                </c:pt>
                <c:pt idx="414">
                  <c:v>3.4110493299549587</c:v>
                </c:pt>
                <c:pt idx="415">
                  <c:v>2.8701279616915985</c:v>
                </c:pt>
                <c:pt idx="416">
                  <c:v>5.4191074370893624</c:v>
                </c:pt>
                <c:pt idx="417">
                  <c:v>10.486740244445524</c:v>
                </c:pt>
                <c:pt idx="418">
                  <c:v>11.73801834823116</c:v>
                </c:pt>
                <c:pt idx="419">
                  <c:v>7.929976708789038</c:v>
                </c:pt>
                <c:pt idx="420">
                  <c:v>2.7013884688162357</c:v>
                </c:pt>
                <c:pt idx="421">
                  <c:v>8.1390366344959428</c:v>
                </c:pt>
                <c:pt idx="422">
                  <c:v>8.2087253605801092</c:v>
                </c:pt>
                <c:pt idx="423">
                  <c:v>-2.062672355203917</c:v>
                </c:pt>
                <c:pt idx="424">
                  <c:v>0.83339086956685904</c:v>
                </c:pt>
                <c:pt idx="425">
                  <c:v>3.9279482864386801</c:v>
                </c:pt>
                <c:pt idx="426">
                  <c:v>6.7948768720889419</c:v>
                </c:pt>
                <c:pt idx="427">
                  <c:v>2.5368033915505723</c:v>
                </c:pt>
                <c:pt idx="428">
                  <c:v>-2.1875373957973707</c:v>
                </c:pt>
                <c:pt idx="429">
                  <c:v>8.7000083566691568</c:v>
                </c:pt>
                <c:pt idx="430">
                  <c:v>2.6218580115779622</c:v>
                </c:pt>
                <c:pt idx="431">
                  <c:v>4.5367448230109702</c:v>
                </c:pt>
                <c:pt idx="432">
                  <c:v>10.471046423880001</c:v>
                </c:pt>
                <c:pt idx="433">
                  <c:v>-0.81254110777040633</c:v>
                </c:pt>
                <c:pt idx="434">
                  <c:v>8.8856632017809378</c:v>
                </c:pt>
                <c:pt idx="435">
                  <c:v>7.8401175119903357</c:v>
                </c:pt>
                <c:pt idx="436">
                  <c:v>2.4434323418717807</c:v>
                </c:pt>
                <c:pt idx="437">
                  <c:v>9.5454607443815931</c:v>
                </c:pt>
                <c:pt idx="438">
                  <c:v>6.0473808507328313</c:v>
                </c:pt>
                <c:pt idx="439">
                  <c:v>8.7519857848178582</c:v>
                </c:pt>
                <c:pt idx="440">
                  <c:v>6.2608698931646689</c:v>
                </c:pt>
                <c:pt idx="441">
                  <c:v>4.3974540316536546</c:v>
                </c:pt>
                <c:pt idx="442">
                  <c:v>9.596294932862337</c:v>
                </c:pt>
                <c:pt idx="443">
                  <c:v>9.9583106651115436</c:v>
                </c:pt>
                <c:pt idx="444">
                  <c:v>4.2181038218763272</c:v>
                </c:pt>
                <c:pt idx="445">
                  <c:v>6.8643574611502078</c:v>
                </c:pt>
                <c:pt idx="446">
                  <c:v>9.8103380160887195</c:v>
                </c:pt>
                <c:pt idx="447">
                  <c:v>3.7784179791436476</c:v>
                </c:pt>
                <c:pt idx="448">
                  <c:v>8.6783426752486363</c:v>
                </c:pt>
                <c:pt idx="449">
                  <c:v>8.21428219146906</c:v>
                </c:pt>
                <c:pt idx="450">
                  <c:v>2.645072832043228</c:v>
                </c:pt>
                <c:pt idx="451">
                  <c:v>0.9120851043753353</c:v>
                </c:pt>
                <c:pt idx="452">
                  <c:v>9.2750565146636816</c:v>
                </c:pt>
                <c:pt idx="453">
                  <c:v>2.8259379543119021</c:v>
                </c:pt>
                <c:pt idx="454">
                  <c:v>9.1433488849710542</c:v>
                </c:pt>
                <c:pt idx="455">
                  <c:v>2.0831604084817918</c:v>
                </c:pt>
                <c:pt idx="456">
                  <c:v>3.0001829782850269</c:v>
                </c:pt>
                <c:pt idx="457">
                  <c:v>1.1292474717858432</c:v>
                </c:pt>
                <c:pt idx="458">
                  <c:v>1.7166384919651416</c:v>
                </c:pt>
                <c:pt idx="459">
                  <c:v>4.3223994858530626</c:v>
                </c:pt>
                <c:pt idx="460">
                  <c:v>6.4104538213542748</c:v>
                </c:pt>
                <c:pt idx="461">
                  <c:v>5.2227184001486489</c:v>
                </c:pt>
                <c:pt idx="462">
                  <c:v>9.8912297541085756</c:v>
                </c:pt>
                <c:pt idx="463">
                  <c:v>0.85755752485872216</c:v>
                </c:pt>
                <c:pt idx="464">
                  <c:v>6.7342261167070578</c:v>
                </c:pt>
                <c:pt idx="465">
                  <c:v>0.82739853706107769</c:v>
                </c:pt>
                <c:pt idx="466">
                  <c:v>2.3667914302189788</c:v>
                </c:pt>
                <c:pt idx="467">
                  <c:v>3.3767976664012354</c:v>
                </c:pt>
                <c:pt idx="468">
                  <c:v>0.78257090570596333</c:v>
                </c:pt>
                <c:pt idx="469">
                  <c:v>9.8727071695821813</c:v>
                </c:pt>
                <c:pt idx="470">
                  <c:v>8.9026951985064944</c:v>
                </c:pt>
                <c:pt idx="471">
                  <c:v>2.7511262571003496</c:v>
                </c:pt>
                <c:pt idx="472">
                  <c:v>2.556957150528949</c:v>
                </c:pt>
                <c:pt idx="473">
                  <c:v>4.6335232613573742</c:v>
                </c:pt>
                <c:pt idx="474">
                  <c:v>6.9429728043658319</c:v>
                </c:pt>
                <c:pt idx="475">
                  <c:v>1.1432160071796944</c:v>
                </c:pt>
                <c:pt idx="476">
                  <c:v>7.7027963211223511</c:v>
                </c:pt>
                <c:pt idx="477">
                  <c:v>4.9852342490499932</c:v>
                </c:pt>
                <c:pt idx="478">
                  <c:v>2.5375508144819423</c:v>
                </c:pt>
                <c:pt idx="479">
                  <c:v>1.1702296902109026</c:v>
                </c:pt>
                <c:pt idx="480">
                  <c:v>8.6155580794856181</c:v>
                </c:pt>
                <c:pt idx="481">
                  <c:v>6.2086321108913092</c:v>
                </c:pt>
                <c:pt idx="482">
                  <c:v>4.3771977627069525</c:v>
                </c:pt>
                <c:pt idx="483">
                  <c:v>0.99913326353315446</c:v>
                </c:pt>
                <c:pt idx="484">
                  <c:v>-0.10323391053123565</c:v>
                </c:pt>
                <c:pt idx="485">
                  <c:v>12.792150315450471</c:v>
                </c:pt>
                <c:pt idx="486">
                  <c:v>5.7633033801988471</c:v>
                </c:pt>
                <c:pt idx="487">
                  <c:v>8.1686478959911888</c:v>
                </c:pt>
                <c:pt idx="488">
                  <c:v>5.3398520546194455</c:v>
                </c:pt>
                <c:pt idx="489">
                  <c:v>4.7925745162157805</c:v>
                </c:pt>
                <c:pt idx="490">
                  <c:v>11.82619857857234</c:v>
                </c:pt>
                <c:pt idx="491">
                  <c:v>9.1570761332192951</c:v>
                </c:pt>
                <c:pt idx="492">
                  <c:v>1.0057860628780855</c:v>
                </c:pt>
                <c:pt idx="493">
                  <c:v>3.0804333280482812</c:v>
                </c:pt>
                <c:pt idx="494">
                  <c:v>8.8670715191629839</c:v>
                </c:pt>
                <c:pt idx="495">
                  <c:v>3.4046893206749616</c:v>
                </c:pt>
                <c:pt idx="496">
                  <c:v>8.316776480198838</c:v>
                </c:pt>
                <c:pt idx="497">
                  <c:v>8.4543668480944305</c:v>
                </c:pt>
                <c:pt idx="498">
                  <c:v>10.690418511919859</c:v>
                </c:pt>
                <c:pt idx="499">
                  <c:v>9.4011246620783577</c:v>
                </c:pt>
                <c:pt idx="500">
                  <c:v>5.0770437338449597</c:v>
                </c:pt>
                <c:pt idx="501">
                  <c:v>13.746405386139008</c:v>
                </c:pt>
                <c:pt idx="502">
                  <c:v>5.837554422832409</c:v>
                </c:pt>
                <c:pt idx="503">
                  <c:v>5.1356738298180042</c:v>
                </c:pt>
                <c:pt idx="504">
                  <c:v>1.0756793551472308</c:v>
                </c:pt>
                <c:pt idx="505">
                  <c:v>6.9726350805671657</c:v>
                </c:pt>
                <c:pt idx="506">
                  <c:v>6.269005824249545</c:v>
                </c:pt>
                <c:pt idx="507">
                  <c:v>3.0367571091820724</c:v>
                </c:pt>
                <c:pt idx="508">
                  <c:v>8.8677176265005713</c:v>
                </c:pt>
                <c:pt idx="509">
                  <c:v>7.5944165416616958</c:v>
                </c:pt>
                <c:pt idx="510">
                  <c:v>10.429924124564065</c:v>
                </c:pt>
                <c:pt idx="511">
                  <c:v>8.0448910954850028</c:v>
                </c:pt>
                <c:pt idx="512">
                  <c:v>5.7180844139841671</c:v>
                </c:pt>
                <c:pt idx="513">
                  <c:v>-1.9747281177707841</c:v>
                </c:pt>
                <c:pt idx="514">
                  <c:v>6.4016765790516761</c:v>
                </c:pt>
                <c:pt idx="515">
                  <c:v>3.7243286739519017</c:v>
                </c:pt>
                <c:pt idx="516">
                  <c:v>2.1155687928072178</c:v>
                </c:pt>
                <c:pt idx="517">
                  <c:v>7.358421574534761</c:v>
                </c:pt>
                <c:pt idx="518">
                  <c:v>9.6325708519227629</c:v>
                </c:pt>
                <c:pt idx="519">
                  <c:v>8.825136318292909</c:v>
                </c:pt>
                <c:pt idx="520">
                  <c:v>7.4645213765946767</c:v>
                </c:pt>
                <c:pt idx="521">
                  <c:v>5.8943208271767578</c:v>
                </c:pt>
                <c:pt idx="522">
                  <c:v>8.3012426057615567</c:v>
                </c:pt>
                <c:pt idx="523">
                  <c:v>9.0359434041709541</c:v>
                </c:pt>
                <c:pt idx="524">
                  <c:v>4.4873730246998855</c:v>
                </c:pt>
                <c:pt idx="525">
                  <c:v>8.3225751135624186</c:v>
                </c:pt>
                <c:pt idx="526">
                  <c:v>4.0511541001994686</c:v>
                </c:pt>
                <c:pt idx="527">
                  <c:v>3.8590619389346998</c:v>
                </c:pt>
                <c:pt idx="528">
                  <c:v>10.03561878290002</c:v>
                </c:pt>
                <c:pt idx="529">
                  <c:v>0.79009287542938567</c:v>
                </c:pt>
                <c:pt idx="530">
                  <c:v>9.8541144404476135</c:v>
                </c:pt>
                <c:pt idx="531">
                  <c:v>9.9805944739457129</c:v>
                </c:pt>
                <c:pt idx="532">
                  <c:v>3.4691891174229808</c:v>
                </c:pt>
                <c:pt idx="533">
                  <c:v>7.5551332599823233</c:v>
                </c:pt>
                <c:pt idx="534">
                  <c:v>5.2365013707341639</c:v>
                </c:pt>
                <c:pt idx="535">
                  <c:v>4.6553895350323531</c:v>
                </c:pt>
                <c:pt idx="536">
                  <c:v>5.7594933191481905</c:v>
                </c:pt>
                <c:pt idx="537">
                  <c:v>7.8607726698143114</c:v>
                </c:pt>
                <c:pt idx="538">
                  <c:v>5.2821494211839672</c:v>
                </c:pt>
                <c:pt idx="539">
                  <c:v>-0.17660372531073598</c:v>
                </c:pt>
                <c:pt idx="540">
                  <c:v>0.46115002460735521</c:v>
                </c:pt>
                <c:pt idx="541">
                  <c:v>7.3713328936364304</c:v>
                </c:pt>
                <c:pt idx="542">
                  <c:v>1.9267465747754642</c:v>
                </c:pt>
                <c:pt idx="543">
                  <c:v>8.731707965799183</c:v>
                </c:pt>
                <c:pt idx="544">
                  <c:v>6.5699447279680996</c:v>
                </c:pt>
                <c:pt idx="545">
                  <c:v>8.7826878655274996</c:v>
                </c:pt>
                <c:pt idx="546">
                  <c:v>9.1512239450185344</c:v>
                </c:pt>
                <c:pt idx="547">
                  <c:v>4.4508455140140164</c:v>
                </c:pt>
                <c:pt idx="548">
                  <c:v>4.084129761091627</c:v>
                </c:pt>
                <c:pt idx="549">
                  <c:v>5.4040977306335813</c:v>
                </c:pt>
                <c:pt idx="550">
                  <c:v>13.4044770583307</c:v>
                </c:pt>
                <c:pt idx="551">
                  <c:v>9.6005405577524048</c:v>
                </c:pt>
                <c:pt idx="552">
                  <c:v>4.3359535913280594</c:v>
                </c:pt>
                <c:pt idx="553">
                  <c:v>7.1591922488111379</c:v>
                </c:pt>
                <c:pt idx="554">
                  <c:v>5.9465007072199825</c:v>
                </c:pt>
                <c:pt idx="555">
                  <c:v>11.053781444612067</c:v>
                </c:pt>
                <c:pt idx="556">
                  <c:v>5.9811133848807012</c:v>
                </c:pt>
                <c:pt idx="557">
                  <c:v>5.9303448832097292</c:v>
                </c:pt>
                <c:pt idx="558">
                  <c:v>12.65660291569459</c:v>
                </c:pt>
                <c:pt idx="559">
                  <c:v>2.2317499280543944</c:v>
                </c:pt>
                <c:pt idx="560">
                  <c:v>5.0463883996600831</c:v>
                </c:pt>
                <c:pt idx="561">
                  <c:v>3.5685889681492671</c:v>
                </c:pt>
                <c:pt idx="562">
                  <c:v>-3.1756480655661585</c:v>
                </c:pt>
                <c:pt idx="563">
                  <c:v>2.6463990059203955</c:v>
                </c:pt>
                <c:pt idx="564">
                  <c:v>10.884079404316129</c:v>
                </c:pt>
                <c:pt idx="565">
                  <c:v>5.3266930493447067</c:v>
                </c:pt>
                <c:pt idx="566">
                  <c:v>4.1882301199368568</c:v>
                </c:pt>
                <c:pt idx="567">
                  <c:v>10.440202161086203</c:v>
                </c:pt>
                <c:pt idx="568">
                  <c:v>6.8216217913373143</c:v>
                </c:pt>
                <c:pt idx="569">
                  <c:v>0.33965776323334618</c:v>
                </c:pt>
                <c:pt idx="570">
                  <c:v>-0.16181452729786772</c:v>
                </c:pt>
                <c:pt idx="571">
                  <c:v>9.9682282351395557</c:v>
                </c:pt>
                <c:pt idx="572">
                  <c:v>5.4692900351871456</c:v>
                </c:pt>
                <c:pt idx="573">
                  <c:v>14.616622696800215</c:v>
                </c:pt>
                <c:pt idx="574">
                  <c:v>4.5368549759199546</c:v>
                </c:pt>
                <c:pt idx="575">
                  <c:v>9.8394578413845686</c:v>
                </c:pt>
                <c:pt idx="576">
                  <c:v>9.0901508396957542</c:v>
                </c:pt>
                <c:pt idx="577">
                  <c:v>2.4541430867137253</c:v>
                </c:pt>
                <c:pt idx="578">
                  <c:v>4.0750139898635132</c:v>
                </c:pt>
                <c:pt idx="579">
                  <c:v>11.019126544089746</c:v>
                </c:pt>
                <c:pt idx="580">
                  <c:v>7.7080166510005279</c:v>
                </c:pt>
                <c:pt idx="581">
                  <c:v>8.233364134561139</c:v>
                </c:pt>
                <c:pt idx="582">
                  <c:v>5.7270668106181972</c:v>
                </c:pt>
                <c:pt idx="583">
                  <c:v>12.442781940147608</c:v>
                </c:pt>
                <c:pt idx="584">
                  <c:v>6.7743396126430984</c:v>
                </c:pt>
                <c:pt idx="585">
                  <c:v>1.8931703181186288</c:v>
                </c:pt>
                <c:pt idx="586">
                  <c:v>3.4803850981175311</c:v>
                </c:pt>
                <c:pt idx="587">
                  <c:v>2.8240152081839383</c:v>
                </c:pt>
                <c:pt idx="588">
                  <c:v>10.864119902923507</c:v>
                </c:pt>
                <c:pt idx="589">
                  <c:v>8.2433024402912736</c:v>
                </c:pt>
                <c:pt idx="590">
                  <c:v>5.3079402616617264</c:v>
                </c:pt>
                <c:pt idx="591">
                  <c:v>2.6988726005378205</c:v>
                </c:pt>
                <c:pt idx="592">
                  <c:v>3.8069571763646639</c:v>
                </c:pt>
                <c:pt idx="593">
                  <c:v>3.5188553803495459</c:v>
                </c:pt>
                <c:pt idx="594">
                  <c:v>2.9443478541848691</c:v>
                </c:pt>
                <c:pt idx="595">
                  <c:v>8.3517512776530154</c:v>
                </c:pt>
                <c:pt idx="596">
                  <c:v>2.3132534821548756</c:v>
                </c:pt>
                <c:pt idx="597">
                  <c:v>4.5670222421702533</c:v>
                </c:pt>
                <c:pt idx="598">
                  <c:v>13.672747975990756</c:v>
                </c:pt>
                <c:pt idx="599">
                  <c:v>7.6762568327015472</c:v>
                </c:pt>
                <c:pt idx="600">
                  <c:v>3.8446203358444397</c:v>
                </c:pt>
                <c:pt idx="601">
                  <c:v>11.858834149244814</c:v>
                </c:pt>
                <c:pt idx="602">
                  <c:v>5.9397905487158429</c:v>
                </c:pt>
                <c:pt idx="603">
                  <c:v>4.2390909591741943</c:v>
                </c:pt>
                <c:pt idx="604">
                  <c:v>6.3752858736701006</c:v>
                </c:pt>
                <c:pt idx="605">
                  <c:v>11.679268247363442</c:v>
                </c:pt>
                <c:pt idx="606">
                  <c:v>0.69999651475295588</c:v>
                </c:pt>
                <c:pt idx="607">
                  <c:v>7.0613021136609291</c:v>
                </c:pt>
                <c:pt idx="608">
                  <c:v>10.401318336621509</c:v>
                </c:pt>
                <c:pt idx="609">
                  <c:v>6.6186843914574878</c:v>
                </c:pt>
                <c:pt idx="610">
                  <c:v>3.9622477517440946</c:v>
                </c:pt>
                <c:pt idx="611">
                  <c:v>1.925122641445574</c:v>
                </c:pt>
                <c:pt idx="612">
                  <c:v>1.6584002341554278</c:v>
                </c:pt>
                <c:pt idx="613">
                  <c:v>5.4599393849184858</c:v>
                </c:pt>
                <c:pt idx="614">
                  <c:v>7.2831077559137674</c:v>
                </c:pt>
                <c:pt idx="615">
                  <c:v>5.0875004953167604</c:v>
                </c:pt>
                <c:pt idx="616">
                  <c:v>4.6003439247342248</c:v>
                </c:pt>
                <c:pt idx="617">
                  <c:v>9.1673919492239406</c:v>
                </c:pt>
                <c:pt idx="618">
                  <c:v>7.8131221220352511</c:v>
                </c:pt>
                <c:pt idx="619">
                  <c:v>11.783969709685108</c:v>
                </c:pt>
                <c:pt idx="620">
                  <c:v>10.32335026654312</c:v>
                </c:pt>
                <c:pt idx="621">
                  <c:v>3.6349074787195574</c:v>
                </c:pt>
                <c:pt idx="622">
                  <c:v>1.2404474091055331</c:v>
                </c:pt>
                <c:pt idx="623">
                  <c:v>9.8901252246052724</c:v>
                </c:pt>
                <c:pt idx="624">
                  <c:v>8.0512748700691059</c:v>
                </c:pt>
                <c:pt idx="625">
                  <c:v>7.0664699156997406</c:v>
                </c:pt>
                <c:pt idx="626">
                  <c:v>1.7880682349483497</c:v>
                </c:pt>
                <c:pt idx="627">
                  <c:v>8.7531133015654845</c:v>
                </c:pt>
                <c:pt idx="628">
                  <c:v>5.5824504555939649</c:v>
                </c:pt>
                <c:pt idx="629">
                  <c:v>10.171533609816507</c:v>
                </c:pt>
                <c:pt idx="630">
                  <c:v>7.6480084362880216</c:v>
                </c:pt>
                <c:pt idx="631">
                  <c:v>8.041208865631214</c:v>
                </c:pt>
                <c:pt idx="632">
                  <c:v>2.5644991470415732</c:v>
                </c:pt>
                <c:pt idx="633">
                  <c:v>5.9818777964886687</c:v>
                </c:pt>
                <c:pt idx="634">
                  <c:v>1.7997278030500574</c:v>
                </c:pt>
                <c:pt idx="635">
                  <c:v>10.695143165438965</c:v>
                </c:pt>
                <c:pt idx="636">
                  <c:v>9.9141066661716764</c:v>
                </c:pt>
                <c:pt idx="637">
                  <c:v>-0.63573964794631355</c:v>
                </c:pt>
                <c:pt idx="638">
                  <c:v>3.7283046451469359</c:v>
                </c:pt>
                <c:pt idx="639">
                  <c:v>0.97199322444984282</c:v>
                </c:pt>
                <c:pt idx="640">
                  <c:v>11.482832846634858</c:v>
                </c:pt>
                <c:pt idx="641">
                  <c:v>7.3835586659836281</c:v>
                </c:pt>
                <c:pt idx="642">
                  <c:v>7.4574901197727721</c:v>
                </c:pt>
                <c:pt idx="643">
                  <c:v>7.4876057353929433</c:v>
                </c:pt>
                <c:pt idx="644">
                  <c:v>10.143725658564717</c:v>
                </c:pt>
                <c:pt idx="645">
                  <c:v>6.9709712806989188</c:v>
                </c:pt>
                <c:pt idx="646">
                  <c:v>4.3991237563569303</c:v>
                </c:pt>
                <c:pt idx="647">
                  <c:v>11.900120036606534</c:v>
                </c:pt>
                <c:pt idx="648">
                  <c:v>2.9569602991580761</c:v>
                </c:pt>
                <c:pt idx="649">
                  <c:v>7.3224145899067246</c:v>
                </c:pt>
                <c:pt idx="650">
                  <c:v>6.0287363457977055</c:v>
                </c:pt>
                <c:pt idx="651">
                  <c:v>9.2329642036360013</c:v>
                </c:pt>
                <c:pt idx="652">
                  <c:v>6.7006844404938946</c:v>
                </c:pt>
                <c:pt idx="653">
                  <c:v>-0.82971235383342323</c:v>
                </c:pt>
                <c:pt idx="654">
                  <c:v>5.2278808177195621</c:v>
                </c:pt>
                <c:pt idx="655">
                  <c:v>8.8978051587452391</c:v>
                </c:pt>
                <c:pt idx="656">
                  <c:v>4.1170515868116206</c:v>
                </c:pt>
                <c:pt idx="657">
                  <c:v>5.1878277808024551</c:v>
                </c:pt>
                <c:pt idx="658">
                  <c:v>7.1293796805643792</c:v>
                </c:pt>
                <c:pt idx="659">
                  <c:v>6.3672575420161106</c:v>
                </c:pt>
                <c:pt idx="660">
                  <c:v>5.7467367835128602</c:v>
                </c:pt>
                <c:pt idx="661">
                  <c:v>7.9350673903736002</c:v>
                </c:pt>
                <c:pt idx="662">
                  <c:v>10.645050700868181</c:v>
                </c:pt>
                <c:pt idx="663">
                  <c:v>2.9361117832752881</c:v>
                </c:pt>
                <c:pt idx="664">
                  <c:v>6.2455408620069397</c:v>
                </c:pt>
                <c:pt idx="665">
                  <c:v>5.7262275151495263</c:v>
                </c:pt>
                <c:pt idx="666">
                  <c:v>9.0389817288364753</c:v>
                </c:pt>
                <c:pt idx="667">
                  <c:v>5.8922661134087155</c:v>
                </c:pt>
                <c:pt idx="668">
                  <c:v>1.6863640037099965</c:v>
                </c:pt>
                <c:pt idx="669">
                  <c:v>-0.28409249687189675</c:v>
                </c:pt>
                <c:pt idx="670">
                  <c:v>5.908083728407437</c:v>
                </c:pt>
                <c:pt idx="671">
                  <c:v>8.8841970779743402</c:v>
                </c:pt>
                <c:pt idx="672">
                  <c:v>12.992217210174248</c:v>
                </c:pt>
                <c:pt idx="673">
                  <c:v>4.2275255546923383</c:v>
                </c:pt>
                <c:pt idx="674">
                  <c:v>6.1836068345955306</c:v>
                </c:pt>
                <c:pt idx="675">
                  <c:v>1.3579383529249818</c:v>
                </c:pt>
                <c:pt idx="676">
                  <c:v>2.9285825563333918</c:v>
                </c:pt>
                <c:pt idx="677">
                  <c:v>1.7867061633736663</c:v>
                </c:pt>
                <c:pt idx="678">
                  <c:v>6.556718891076911</c:v>
                </c:pt>
                <c:pt idx="679">
                  <c:v>7.8701852214991899</c:v>
                </c:pt>
                <c:pt idx="680">
                  <c:v>8.3653906187967433</c:v>
                </c:pt>
                <c:pt idx="681">
                  <c:v>8.6119721294694394</c:v>
                </c:pt>
                <c:pt idx="682">
                  <c:v>5.9488936071702918</c:v>
                </c:pt>
                <c:pt idx="683">
                  <c:v>9.137574345259706</c:v>
                </c:pt>
                <c:pt idx="684">
                  <c:v>5.7030680322970122</c:v>
                </c:pt>
                <c:pt idx="685">
                  <c:v>-2.1029034599050935</c:v>
                </c:pt>
                <c:pt idx="686">
                  <c:v>8.3719709663464297</c:v>
                </c:pt>
                <c:pt idx="687">
                  <c:v>9.6433332228091224</c:v>
                </c:pt>
                <c:pt idx="688">
                  <c:v>7.656760739222042</c:v>
                </c:pt>
                <c:pt idx="689">
                  <c:v>10.820079649925503</c:v>
                </c:pt>
                <c:pt idx="690">
                  <c:v>7.9506643156384165</c:v>
                </c:pt>
                <c:pt idx="691">
                  <c:v>5.992092039722225</c:v>
                </c:pt>
                <c:pt idx="692">
                  <c:v>5.1310528715442247</c:v>
                </c:pt>
                <c:pt idx="693">
                  <c:v>2.3133158709332098</c:v>
                </c:pt>
                <c:pt idx="694">
                  <c:v>8.0418676609543294</c:v>
                </c:pt>
                <c:pt idx="695">
                  <c:v>1.3683259468724351</c:v>
                </c:pt>
                <c:pt idx="696">
                  <c:v>6.4585333159192277</c:v>
                </c:pt>
                <c:pt idx="697">
                  <c:v>7.7463314688366571</c:v>
                </c:pt>
                <c:pt idx="698">
                  <c:v>3.4165092964676016</c:v>
                </c:pt>
                <c:pt idx="699">
                  <c:v>8.8412525943393518</c:v>
                </c:pt>
                <c:pt idx="700">
                  <c:v>10.002900760324389</c:v>
                </c:pt>
                <c:pt idx="701">
                  <c:v>4.377560554348003</c:v>
                </c:pt>
                <c:pt idx="702">
                  <c:v>5.1817864037656491</c:v>
                </c:pt>
                <c:pt idx="703">
                  <c:v>5.9818448292194368</c:v>
                </c:pt>
                <c:pt idx="704">
                  <c:v>8.0818212527680586</c:v>
                </c:pt>
                <c:pt idx="705">
                  <c:v>9.0220355642638985</c:v>
                </c:pt>
                <c:pt idx="706">
                  <c:v>4.4883753081225475</c:v>
                </c:pt>
                <c:pt idx="707">
                  <c:v>5.0946443793561844</c:v>
                </c:pt>
                <c:pt idx="708">
                  <c:v>9.3185239950213425</c:v>
                </c:pt>
                <c:pt idx="709">
                  <c:v>7.5728577108819977</c:v>
                </c:pt>
                <c:pt idx="710">
                  <c:v>9.3581294827076089</c:v>
                </c:pt>
                <c:pt idx="711">
                  <c:v>8.598410590339352</c:v>
                </c:pt>
                <c:pt idx="712">
                  <c:v>4.4470346600545048</c:v>
                </c:pt>
                <c:pt idx="713">
                  <c:v>3.1854688572785133</c:v>
                </c:pt>
                <c:pt idx="714">
                  <c:v>8.5797731504371733</c:v>
                </c:pt>
                <c:pt idx="715">
                  <c:v>-1.81953611606346</c:v>
                </c:pt>
                <c:pt idx="716">
                  <c:v>5.2538117268909605</c:v>
                </c:pt>
                <c:pt idx="717">
                  <c:v>10.184629710886044</c:v>
                </c:pt>
                <c:pt idx="718">
                  <c:v>6.329177572866084</c:v>
                </c:pt>
                <c:pt idx="719">
                  <c:v>5.6857336653376498</c:v>
                </c:pt>
                <c:pt idx="720">
                  <c:v>6.0450515889202716</c:v>
                </c:pt>
                <c:pt idx="721">
                  <c:v>0.51958084773921254</c:v>
                </c:pt>
                <c:pt idx="722">
                  <c:v>4.6792563201380064</c:v>
                </c:pt>
                <c:pt idx="723">
                  <c:v>13.091484685756249</c:v>
                </c:pt>
                <c:pt idx="724">
                  <c:v>4.2242685143318637</c:v>
                </c:pt>
                <c:pt idx="725">
                  <c:v>8.2085180923329482</c:v>
                </c:pt>
                <c:pt idx="726">
                  <c:v>2.9088648283568523</c:v>
                </c:pt>
                <c:pt idx="727">
                  <c:v>9.5059446084147332</c:v>
                </c:pt>
                <c:pt idx="728">
                  <c:v>2.6784292259266849</c:v>
                </c:pt>
                <c:pt idx="729">
                  <c:v>3.4167437415594066</c:v>
                </c:pt>
                <c:pt idx="730">
                  <c:v>8.1503389596573079</c:v>
                </c:pt>
                <c:pt idx="731">
                  <c:v>8.9998889547363436</c:v>
                </c:pt>
                <c:pt idx="732">
                  <c:v>1.6646185200716754</c:v>
                </c:pt>
                <c:pt idx="733">
                  <c:v>9.6695408307772546</c:v>
                </c:pt>
                <c:pt idx="734">
                  <c:v>12.935889803180071</c:v>
                </c:pt>
                <c:pt idx="735">
                  <c:v>5.4672917227750482</c:v>
                </c:pt>
                <c:pt idx="736">
                  <c:v>11.051765703219717</c:v>
                </c:pt>
                <c:pt idx="737">
                  <c:v>5.0448413201060847</c:v>
                </c:pt>
                <c:pt idx="738">
                  <c:v>9.8695708218549303</c:v>
                </c:pt>
                <c:pt idx="739">
                  <c:v>3.4333330280978118</c:v>
                </c:pt>
                <c:pt idx="740">
                  <c:v>5.9172014634542531</c:v>
                </c:pt>
                <c:pt idx="741">
                  <c:v>6.0462069929149003</c:v>
                </c:pt>
                <c:pt idx="742">
                  <c:v>2.2485994708443942</c:v>
                </c:pt>
                <c:pt idx="743">
                  <c:v>6.2586772813008782</c:v>
                </c:pt>
                <c:pt idx="744">
                  <c:v>1.2721160613925915</c:v>
                </c:pt>
                <c:pt idx="745">
                  <c:v>1.9596250060047007</c:v>
                </c:pt>
                <c:pt idx="746">
                  <c:v>6.6295920980422238</c:v>
                </c:pt>
                <c:pt idx="747">
                  <c:v>6.2120783377387472</c:v>
                </c:pt>
                <c:pt idx="748">
                  <c:v>6.4505296868871538</c:v>
                </c:pt>
                <c:pt idx="749">
                  <c:v>5.5049019013429943</c:v>
                </c:pt>
                <c:pt idx="750">
                  <c:v>4.9823422472599947</c:v>
                </c:pt>
                <c:pt idx="751">
                  <c:v>2.8901602757560187</c:v>
                </c:pt>
                <c:pt idx="752">
                  <c:v>7.563458810914117</c:v>
                </c:pt>
                <c:pt idx="753">
                  <c:v>7.0276822931726262</c:v>
                </c:pt>
                <c:pt idx="754">
                  <c:v>5.529563141354231</c:v>
                </c:pt>
                <c:pt idx="755">
                  <c:v>3.7191466348841669</c:v>
                </c:pt>
                <c:pt idx="756">
                  <c:v>6.8190423012036145</c:v>
                </c:pt>
                <c:pt idx="757">
                  <c:v>8.9847781615518514</c:v>
                </c:pt>
                <c:pt idx="758">
                  <c:v>2.525633854637598</c:v>
                </c:pt>
                <c:pt idx="759">
                  <c:v>3.9383697020237589</c:v>
                </c:pt>
                <c:pt idx="760">
                  <c:v>4.0388442406243623</c:v>
                </c:pt>
                <c:pt idx="761">
                  <c:v>3.7051045140640255</c:v>
                </c:pt>
                <c:pt idx="762">
                  <c:v>3.6982466437217143</c:v>
                </c:pt>
                <c:pt idx="763">
                  <c:v>8.1570294342738361</c:v>
                </c:pt>
                <c:pt idx="764">
                  <c:v>6.2457971156638434</c:v>
                </c:pt>
                <c:pt idx="765">
                  <c:v>11.217876134495848</c:v>
                </c:pt>
                <c:pt idx="766">
                  <c:v>6.8333214363015546</c:v>
                </c:pt>
                <c:pt idx="767">
                  <c:v>9.0479089774982508</c:v>
                </c:pt>
                <c:pt idx="768">
                  <c:v>-0.92343906005861243</c:v>
                </c:pt>
                <c:pt idx="769">
                  <c:v>9.6645057286331308</c:v>
                </c:pt>
                <c:pt idx="770">
                  <c:v>8.7869978184480892</c:v>
                </c:pt>
                <c:pt idx="771">
                  <c:v>3.4146631219239474</c:v>
                </c:pt>
                <c:pt idx="772">
                  <c:v>13.246411140425872</c:v>
                </c:pt>
                <c:pt idx="773">
                  <c:v>8.2323123213060185</c:v>
                </c:pt>
                <c:pt idx="774">
                  <c:v>9.422325378440819</c:v>
                </c:pt>
                <c:pt idx="775">
                  <c:v>0.42256702489565523</c:v>
                </c:pt>
                <c:pt idx="776">
                  <c:v>3.5048421310486297</c:v>
                </c:pt>
                <c:pt idx="777">
                  <c:v>9.128801828880043</c:v>
                </c:pt>
                <c:pt idx="778">
                  <c:v>10.552952563125411</c:v>
                </c:pt>
                <c:pt idx="779">
                  <c:v>10.06265761963277</c:v>
                </c:pt>
                <c:pt idx="780">
                  <c:v>8.1036579984267032</c:v>
                </c:pt>
                <c:pt idx="781">
                  <c:v>4.5047494413510654</c:v>
                </c:pt>
                <c:pt idx="782">
                  <c:v>7.5272341200352262</c:v>
                </c:pt>
                <c:pt idx="783">
                  <c:v>0.79674427965239025</c:v>
                </c:pt>
                <c:pt idx="784">
                  <c:v>6.3968117891633236</c:v>
                </c:pt>
                <c:pt idx="785">
                  <c:v>8.5906679965798887</c:v>
                </c:pt>
                <c:pt idx="786">
                  <c:v>2.7682761133990383</c:v>
                </c:pt>
                <c:pt idx="787">
                  <c:v>12.426397806044921</c:v>
                </c:pt>
                <c:pt idx="788">
                  <c:v>3.2419682882058773</c:v>
                </c:pt>
                <c:pt idx="789">
                  <c:v>9.0022240571619925</c:v>
                </c:pt>
                <c:pt idx="790">
                  <c:v>5.572342294704522</c:v>
                </c:pt>
                <c:pt idx="791">
                  <c:v>5.6190749056519129</c:v>
                </c:pt>
                <c:pt idx="792">
                  <c:v>10.466468415454615</c:v>
                </c:pt>
                <c:pt idx="793">
                  <c:v>-2.6843708537052415</c:v>
                </c:pt>
                <c:pt idx="794">
                  <c:v>6.2668518056311768</c:v>
                </c:pt>
                <c:pt idx="795">
                  <c:v>8.0549389057290277</c:v>
                </c:pt>
                <c:pt idx="796">
                  <c:v>5.0425204756389856</c:v>
                </c:pt>
                <c:pt idx="797">
                  <c:v>5.6005162975065659</c:v>
                </c:pt>
                <c:pt idx="798">
                  <c:v>8.6058135738032515</c:v>
                </c:pt>
                <c:pt idx="799">
                  <c:v>7.4017406042836473</c:v>
                </c:pt>
                <c:pt idx="800">
                  <c:v>7.9701126380629246</c:v>
                </c:pt>
                <c:pt idx="801">
                  <c:v>0.74940836922474752</c:v>
                </c:pt>
                <c:pt idx="802">
                  <c:v>5.6255091080095072</c:v>
                </c:pt>
                <c:pt idx="803">
                  <c:v>8.7990438905524897</c:v>
                </c:pt>
                <c:pt idx="804">
                  <c:v>6.2003056973053914</c:v>
                </c:pt>
                <c:pt idx="805">
                  <c:v>11.63400492430325</c:v>
                </c:pt>
                <c:pt idx="806">
                  <c:v>6.4843164453553124</c:v>
                </c:pt>
                <c:pt idx="807">
                  <c:v>7.8348496165113506</c:v>
                </c:pt>
                <c:pt idx="808">
                  <c:v>7.729525952904666</c:v>
                </c:pt>
                <c:pt idx="809">
                  <c:v>10.025739999026506</c:v>
                </c:pt>
                <c:pt idx="810">
                  <c:v>8.6875139564078534</c:v>
                </c:pt>
                <c:pt idx="811">
                  <c:v>7.9066798878637696</c:v>
                </c:pt>
                <c:pt idx="812">
                  <c:v>5.4739897159907054</c:v>
                </c:pt>
                <c:pt idx="813">
                  <c:v>11.106523047878067</c:v>
                </c:pt>
                <c:pt idx="814">
                  <c:v>3.5922099440310973</c:v>
                </c:pt>
                <c:pt idx="815">
                  <c:v>8.7571307836652004</c:v>
                </c:pt>
                <c:pt idx="816">
                  <c:v>7.9010826225493878</c:v>
                </c:pt>
                <c:pt idx="817">
                  <c:v>4.1168035025308889</c:v>
                </c:pt>
                <c:pt idx="818">
                  <c:v>9.9744875327985358</c:v>
                </c:pt>
                <c:pt idx="819">
                  <c:v>-2.8906219128009525</c:v>
                </c:pt>
                <c:pt idx="820">
                  <c:v>3.8380325430604301</c:v>
                </c:pt>
                <c:pt idx="821">
                  <c:v>6.0520696704479002</c:v>
                </c:pt>
                <c:pt idx="822">
                  <c:v>6.7822055455179999</c:v>
                </c:pt>
                <c:pt idx="823">
                  <c:v>9.5751071674979613</c:v>
                </c:pt>
                <c:pt idx="824">
                  <c:v>8.0747808889947486</c:v>
                </c:pt>
                <c:pt idx="825">
                  <c:v>14.338114875106189</c:v>
                </c:pt>
                <c:pt idx="826">
                  <c:v>5.5276868640350134</c:v>
                </c:pt>
                <c:pt idx="827">
                  <c:v>10.61448943641477</c:v>
                </c:pt>
                <c:pt idx="828">
                  <c:v>8.9989546927392041</c:v>
                </c:pt>
                <c:pt idx="829">
                  <c:v>1.7111682617220918</c:v>
                </c:pt>
                <c:pt idx="830">
                  <c:v>5.2247599946758516</c:v>
                </c:pt>
                <c:pt idx="831">
                  <c:v>8.9015368379239668</c:v>
                </c:pt>
                <c:pt idx="832">
                  <c:v>4.6499516549798816</c:v>
                </c:pt>
                <c:pt idx="833">
                  <c:v>-0.2218084486769043</c:v>
                </c:pt>
                <c:pt idx="834">
                  <c:v>3.0427669230067069</c:v>
                </c:pt>
                <c:pt idx="835">
                  <c:v>1.3456592373669234</c:v>
                </c:pt>
                <c:pt idx="836">
                  <c:v>5.1471853113573385</c:v>
                </c:pt>
                <c:pt idx="837">
                  <c:v>4.3475463428684726</c:v>
                </c:pt>
                <c:pt idx="838">
                  <c:v>2.7210124261115203</c:v>
                </c:pt>
                <c:pt idx="839">
                  <c:v>5.2732582777444064</c:v>
                </c:pt>
                <c:pt idx="840">
                  <c:v>14.598769625640735</c:v>
                </c:pt>
                <c:pt idx="841">
                  <c:v>6.2524848312262229</c:v>
                </c:pt>
                <c:pt idx="842">
                  <c:v>-0.38946374650137194</c:v>
                </c:pt>
                <c:pt idx="843">
                  <c:v>3.3067855005256104</c:v>
                </c:pt>
                <c:pt idx="844">
                  <c:v>5.1145571483537804</c:v>
                </c:pt>
                <c:pt idx="845">
                  <c:v>-0.12242368581517571</c:v>
                </c:pt>
                <c:pt idx="846">
                  <c:v>5.4848667233737487</c:v>
                </c:pt>
                <c:pt idx="847">
                  <c:v>13.102913988558317</c:v>
                </c:pt>
                <c:pt idx="848">
                  <c:v>5.0667165611704927</c:v>
                </c:pt>
                <c:pt idx="849">
                  <c:v>9.5861693474179379</c:v>
                </c:pt>
                <c:pt idx="850">
                  <c:v>9.9133759889400093</c:v>
                </c:pt>
                <c:pt idx="851">
                  <c:v>7.9631242178356665</c:v>
                </c:pt>
                <c:pt idx="852">
                  <c:v>1.5139409012194456</c:v>
                </c:pt>
                <c:pt idx="853">
                  <c:v>4.1182594082785915</c:v>
                </c:pt>
                <c:pt idx="854">
                  <c:v>9.3622574901182833</c:v>
                </c:pt>
                <c:pt idx="855">
                  <c:v>8.351462631388749</c:v>
                </c:pt>
                <c:pt idx="856">
                  <c:v>7.2482218160660699</c:v>
                </c:pt>
                <c:pt idx="857">
                  <c:v>1.8058068101817932</c:v>
                </c:pt>
                <c:pt idx="858">
                  <c:v>3.8917311489305382</c:v>
                </c:pt>
                <c:pt idx="859">
                  <c:v>3.3228114794579198</c:v>
                </c:pt>
                <c:pt idx="860">
                  <c:v>9.9543756621693422</c:v>
                </c:pt>
                <c:pt idx="861">
                  <c:v>4.3400329247617435</c:v>
                </c:pt>
                <c:pt idx="862">
                  <c:v>3.9235227647922546</c:v>
                </c:pt>
                <c:pt idx="863">
                  <c:v>8.9200967259796098</c:v>
                </c:pt>
                <c:pt idx="864">
                  <c:v>8.6727604215326437</c:v>
                </c:pt>
                <c:pt idx="865">
                  <c:v>5.1288004659804338</c:v>
                </c:pt>
                <c:pt idx="866">
                  <c:v>8.0122582297021712</c:v>
                </c:pt>
                <c:pt idx="867">
                  <c:v>2.7296762977565354</c:v>
                </c:pt>
                <c:pt idx="868">
                  <c:v>8.1858466439878423</c:v>
                </c:pt>
                <c:pt idx="869">
                  <c:v>5.3648444362632279</c:v>
                </c:pt>
                <c:pt idx="870">
                  <c:v>12.193308244025287</c:v>
                </c:pt>
                <c:pt idx="871">
                  <c:v>5.0334125001407504</c:v>
                </c:pt>
                <c:pt idx="872">
                  <c:v>4.1802442778003677</c:v>
                </c:pt>
                <c:pt idx="873">
                  <c:v>5.1341313297644877</c:v>
                </c:pt>
                <c:pt idx="874">
                  <c:v>8.8794738622466962</c:v>
                </c:pt>
                <c:pt idx="875">
                  <c:v>12.373028212386844</c:v>
                </c:pt>
                <c:pt idx="876">
                  <c:v>4.7324180006332623</c:v>
                </c:pt>
                <c:pt idx="877">
                  <c:v>2.3477433619429195</c:v>
                </c:pt>
                <c:pt idx="878">
                  <c:v>7.3506014149081231</c:v>
                </c:pt>
                <c:pt idx="879">
                  <c:v>5.0222900311006082</c:v>
                </c:pt>
                <c:pt idx="880">
                  <c:v>6.3460849122374938</c:v>
                </c:pt>
                <c:pt idx="881">
                  <c:v>5.7359287435645392</c:v>
                </c:pt>
                <c:pt idx="882">
                  <c:v>13.178491936535888</c:v>
                </c:pt>
                <c:pt idx="883">
                  <c:v>5.3443381439310391</c:v>
                </c:pt>
                <c:pt idx="884">
                  <c:v>1.9231504958939278</c:v>
                </c:pt>
                <c:pt idx="885">
                  <c:v>1.7276790461134075</c:v>
                </c:pt>
                <c:pt idx="886">
                  <c:v>3.7521030804222852</c:v>
                </c:pt>
                <c:pt idx="887">
                  <c:v>4.2599981584653106</c:v>
                </c:pt>
                <c:pt idx="888">
                  <c:v>7.4652651973791366</c:v>
                </c:pt>
                <c:pt idx="889">
                  <c:v>0.62440023187441085</c:v>
                </c:pt>
                <c:pt idx="890">
                  <c:v>9.7660070739033529</c:v>
                </c:pt>
                <c:pt idx="891">
                  <c:v>2.8258481309814192</c:v>
                </c:pt>
                <c:pt idx="892">
                  <c:v>5.9983176903169504</c:v>
                </c:pt>
                <c:pt idx="893">
                  <c:v>0.44736110816053754</c:v>
                </c:pt>
                <c:pt idx="894">
                  <c:v>12.314118391139775</c:v>
                </c:pt>
                <c:pt idx="895">
                  <c:v>3.2854067507199161</c:v>
                </c:pt>
                <c:pt idx="896">
                  <c:v>8.8263908658399792</c:v>
                </c:pt>
                <c:pt idx="897">
                  <c:v>10.210229570843506</c:v>
                </c:pt>
                <c:pt idx="898">
                  <c:v>2.3495753384860376</c:v>
                </c:pt>
                <c:pt idx="899">
                  <c:v>5.5154718433228203</c:v>
                </c:pt>
                <c:pt idx="900">
                  <c:v>7.4653837514502239</c:v>
                </c:pt>
                <c:pt idx="901">
                  <c:v>2.8705862106075699</c:v>
                </c:pt>
                <c:pt idx="902">
                  <c:v>5.8526486238225424</c:v>
                </c:pt>
                <c:pt idx="903">
                  <c:v>2.9553077773987053</c:v>
                </c:pt>
                <c:pt idx="904">
                  <c:v>8.4129393172437226</c:v>
                </c:pt>
                <c:pt idx="905">
                  <c:v>3.5656334660483862</c:v>
                </c:pt>
                <c:pt idx="906">
                  <c:v>11.028954887799676</c:v>
                </c:pt>
                <c:pt idx="907">
                  <c:v>8.7915069133179831</c:v>
                </c:pt>
                <c:pt idx="908">
                  <c:v>4.4728733312894473</c:v>
                </c:pt>
                <c:pt idx="909">
                  <c:v>8.7670844013604992</c:v>
                </c:pt>
                <c:pt idx="910">
                  <c:v>10.31327390399259</c:v>
                </c:pt>
                <c:pt idx="911">
                  <c:v>2.9614978012975421</c:v>
                </c:pt>
                <c:pt idx="912">
                  <c:v>4.7389443411797787</c:v>
                </c:pt>
                <c:pt idx="913">
                  <c:v>8.1008838837271622</c:v>
                </c:pt>
                <c:pt idx="914">
                  <c:v>4.7672442501806778</c:v>
                </c:pt>
                <c:pt idx="915">
                  <c:v>6.9805785959591224</c:v>
                </c:pt>
                <c:pt idx="916">
                  <c:v>3.0184257734777815</c:v>
                </c:pt>
                <c:pt idx="917">
                  <c:v>5.2863081363214128</c:v>
                </c:pt>
                <c:pt idx="918">
                  <c:v>8.1109825648124083</c:v>
                </c:pt>
                <c:pt idx="919">
                  <c:v>1.9646131137932112</c:v>
                </c:pt>
                <c:pt idx="920">
                  <c:v>5.5999569086493572</c:v>
                </c:pt>
                <c:pt idx="921">
                  <c:v>8.5984836747896889</c:v>
                </c:pt>
                <c:pt idx="922">
                  <c:v>1.905858694426378</c:v>
                </c:pt>
                <c:pt idx="923">
                  <c:v>10.221576700249328</c:v>
                </c:pt>
                <c:pt idx="924">
                  <c:v>9.5170703811457145</c:v>
                </c:pt>
                <c:pt idx="925">
                  <c:v>3.1749524096750377</c:v>
                </c:pt>
                <c:pt idx="926">
                  <c:v>9.6197760352284547</c:v>
                </c:pt>
                <c:pt idx="927">
                  <c:v>4.8330060647687842</c:v>
                </c:pt>
                <c:pt idx="928">
                  <c:v>1.1798369211078721</c:v>
                </c:pt>
                <c:pt idx="929">
                  <c:v>4.8583271761302909</c:v>
                </c:pt>
                <c:pt idx="930">
                  <c:v>8.762494229354779</c:v>
                </c:pt>
                <c:pt idx="931">
                  <c:v>14.589642984333407</c:v>
                </c:pt>
                <c:pt idx="932">
                  <c:v>6.9829410763914721</c:v>
                </c:pt>
                <c:pt idx="933">
                  <c:v>4.4903322067453226</c:v>
                </c:pt>
                <c:pt idx="934">
                  <c:v>10.271456797547385</c:v>
                </c:pt>
                <c:pt idx="935">
                  <c:v>6.8506234561530963</c:v>
                </c:pt>
                <c:pt idx="936">
                  <c:v>7.3095294613981192</c:v>
                </c:pt>
                <c:pt idx="937">
                  <c:v>2.3381595578278249</c:v>
                </c:pt>
                <c:pt idx="938">
                  <c:v>10.3726815855015</c:v>
                </c:pt>
                <c:pt idx="939">
                  <c:v>11.994809392527358</c:v>
                </c:pt>
                <c:pt idx="940">
                  <c:v>9.0011893179142639</c:v>
                </c:pt>
                <c:pt idx="941">
                  <c:v>6.7651163676956196</c:v>
                </c:pt>
                <c:pt idx="942">
                  <c:v>4.7725069076616471</c:v>
                </c:pt>
                <c:pt idx="943">
                  <c:v>3.7603808516693285</c:v>
                </c:pt>
                <c:pt idx="944">
                  <c:v>10.842346641057844</c:v>
                </c:pt>
                <c:pt idx="945">
                  <c:v>9.8363491238828296</c:v>
                </c:pt>
                <c:pt idx="946">
                  <c:v>7.2194402148889019</c:v>
                </c:pt>
                <c:pt idx="947">
                  <c:v>4.606647860345495</c:v>
                </c:pt>
                <c:pt idx="948">
                  <c:v>7.6867547054084655</c:v>
                </c:pt>
                <c:pt idx="949">
                  <c:v>6.4319589711031293</c:v>
                </c:pt>
                <c:pt idx="950">
                  <c:v>5.033542502039996</c:v>
                </c:pt>
                <c:pt idx="951">
                  <c:v>3.589424382626345</c:v>
                </c:pt>
                <c:pt idx="952">
                  <c:v>7.3755330692321808</c:v>
                </c:pt>
                <c:pt idx="953">
                  <c:v>-0.26085572547563274</c:v>
                </c:pt>
                <c:pt idx="954">
                  <c:v>5.3889321540257269</c:v>
                </c:pt>
                <c:pt idx="955">
                  <c:v>3.6347355963943131</c:v>
                </c:pt>
                <c:pt idx="956">
                  <c:v>3.7705429008940823</c:v>
                </c:pt>
                <c:pt idx="957">
                  <c:v>6.9786730237148618</c:v>
                </c:pt>
                <c:pt idx="958">
                  <c:v>9.2525772616986846</c:v>
                </c:pt>
                <c:pt idx="959">
                  <c:v>5.7129350488130175</c:v>
                </c:pt>
                <c:pt idx="960">
                  <c:v>4.6692503952258182</c:v>
                </c:pt>
                <c:pt idx="961">
                  <c:v>12.325527696961473</c:v>
                </c:pt>
                <c:pt idx="962">
                  <c:v>6.4056363197639437</c:v>
                </c:pt>
                <c:pt idx="963">
                  <c:v>7.772495158841874</c:v>
                </c:pt>
                <c:pt idx="964">
                  <c:v>6.0857124821186694</c:v>
                </c:pt>
                <c:pt idx="965">
                  <c:v>8.2078848874858767</c:v>
                </c:pt>
                <c:pt idx="966">
                  <c:v>6.1401074898722943</c:v>
                </c:pt>
                <c:pt idx="967">
                  <c:v>2.3507719378920666</c:v>
                </c:pt>
                <c:pt idx="968">
                  <c:v>6.5539327034213644</c:v>
                </c:pt>
                <c:pt idx="969">
                  <c:v>7.9163179815165563</c:v>
                </c:pt>
                <c:pt idx="970">
                  <c:v>8.2373382020554118</c:v>
                </c:pt>
                <c:pt idx="971">
                  <c:v>7.5058689042592475</c:v>
                </c:pt>
                <c:pt idx="972">
                  <c:v>3.9125136753281522</c:v>
                </c:pt>
                <c:pt idx="973">
                  <c:v>12.630095344309829</c:v>
                </c:pt>
                <c:pt idx="974">
                  <c:v>6.4380161464382688</c:v>
                </c:pt>
                <c:pt idx="975">
                  <c:v>4.1456838338248279</c:v>
                </c:pt>
                <c:pt idx="976">
                  <c:v>4.0062192849614391</c:v>
                </c:pt>
                <c:pt idx="977">
                  <c:v>4.5896537777127833</c:v>
                </c:pt>
                <c:pt idx="978">
                  <c:v>1.0677442547687099</c:v>
                </c:pt>
                <c:pt idx="979">
                  <c:v>8.4544759724906147</c:v>
                </c:pt>
                <c:pt idx="980">
                  <c:v>3.6288935678489587</c:v>
                </c:pt>
                <c:pt idx="981">
                  <c:v>9.9054379072932477</c:v>
                </c:pt>
                <c:pt idx="982">
                  <c:v>8.9440655005074916</c:v>
                </c:pt>
                <c:pt idx="983">
                  <c:v>12.302227857915042</c:v>
                </c:pt>
                <c:pt idx="984">
                  <c:v>5.1857632351413967</c:v>
                </c:pt>
                <c:pt idx="985">
                  <c:v>2.1913335311885493</c:v>
                </c:pt>
                <c:pt idx="986">
                  <c:v>8.9192812549062488</c:v>
                </c:pt>
                <c:pt idx="987">
                  <c:v>5.7019687994764059</c:v>
                </c:pt>
                <c:pt idx="988">
                  <c:v>2.9686127130125319</c:v>
                </c:pt>
                <c:pt idx="989">
                  <c:v>7.4427610904057087</c:v>
                </c:pt>
                <c:pt idx="990">
                  <c:v>10.971268684678128</c:v>
                </c:pt>
                <c:pt idx="991">
                  <c:v>5.9617201040241259</c:v>
                </c:pt>
                <c:pt idx="992">
                  <c:v>3.7153015318231404</c:v>
                </c:pt>
                <c:pt idx="993">
                  <c:v>4.2607504619398933</c:v>
                </c:pt>
                <c:pt idx="994">
                  <c:v>8.961892449965017</c:v>
                </c:pt>
                <c:pt idx="995">
                  <c:v>12.727113401405145</c:v>
                </c:pt>
                <c:pt idx="996">
                  <c:v>5.0746607419914529</c:v>
                </c:pt>
                <c:pt idx="997">
                  <c:v>5.424726042785462</c:v>
                </c:pt>
                <c:pt idx="998">
                  <c:v>3.595268134215492</c:v>
                </c:pt>
                <c:pt idx="999">
                  <c:v>2.8344693281458992</c:v>
                </c:pt>
                <c:pt idx="1000">
                  <c:v>8.1769137700805441</c:v>
                </c:pt>
                <c:pt idx="1001">
                  <c:v>6.89926505524262</c:v>
                </c:pt>
                <c:pt idx="1002">
                  <c:v>3.2457116476744945</c:v>
                </c:pt>
                <c:pt idx="1003">
                  <c:v>3.2107113278019916</c:v>
                </c:pt>
                <c:pt idx="1004">
                  <c:v>9.0040189881746358</c:v>
                </c:pt>
                <c:pt idx="1005">
                  <c:v>11.005730158277514</c:v>
                </c:pt>
                <c:pt idx="1006">
                  <c:v>4.3385466238643087</c:v>
                </c:pt>
                <c:pt idx="1007">
                  <c:v>10.364971877378848</c:v>
                </c:pt>
                <c:pt idx="1008">
                  <c:v>7.4391848026574285</c:v>
                </c:pt>
                <c:pt idx="1009">
                  <c:v>9.9986423696850597</c:v>
                </c:pt>
                <c:pt idx="1010">
                  <c:v>10.382801109379999</c:v>
                </c:pt>
                <c:pt idx="1011">
                  <c:v>6.9191070081827322</c:v>
                </c:pt>
                <c:pt idx="1012">
                  <c:v>-0.82211228530414282</c:v>
                </c:pt>
                <c:pt idx="1013">
                  <c:v>11.200743883197763</c:v>
                </c:pt>
                <c:pt idx="1014">
                  <c:v>10.000484241104196</c:v>
                </c:pt>
                <c:pt idx="1015">
                  <c:v>4.3179287545330425</c:v>
                </c:pt>
                <c:pt idx="1016">
                  <c:v>13.756363837745006</c:v>
                </c:pt>
                <c:pt idx="1017">
                  <c:v>8.0453517097332607</c:v>
                </c:pt>
                <c:pt idx="1018">
                  <c:v>6.0416878284177065</c:v>
                </c:pt>
                <c:pt idx="1019">
                  <c:v>-0.73214247702348301</c:v>
                </c:pt>
                <c:pt idx="1020">
                  <c:v>2.1634929287650961</c:v>
                </c:pt>
                <c:pt idx="1021">
                  <c:v>7.0510659607549666</c:v>
                </c:pt>
                <c:pt idx="1022">
                  <c:v>6.8354736874589337</c:v>
                </c:pt>
                <c:pt idx="1023">
                  <c:v>8.2598215005433495</c:v>
                </c:pt>
                <c:pt idx="1024">
                  <c:v>8.5582781736725551</c:v>
                </c:pt>
                <c:pt idx="1025">
                  <c:v>9.9921939655391743</c:v>
                </c:pt>
                <c:pt idx="1026">
                  <c:v>17.024509380780938</c:v>
                </c:pt>
                <c:pt idx="1027">
                  <c:v>9.0275199748459762</c:v>
                </c:pt>
                <c:pt idx="1028">
                  <c:v>7.302815998729467</c:v>
                </c:pt>
                <c:pt idx="1029">
                  <c:v>9.7782155900382026</c:v>
                </c:pt>
                <c:pt idx="1030">
                  <c:v>4.9198761602310599</c:v>
                </c:pt>
                <c:pt idx="1031">
                  <c:v>6.4452940335777757</c:v>
                </c:pt>
                <c:pt idx="1032">
                  <c:v>3.0558106205681619</c:v>
                </c:pt>
                <c:pt idx="1033">
                  <c:v>9.3702265478635667</c:v>
                </c:pt>
                <c:pt idx="1034">
                  <c:v>9.0493562977132207</c:v>
                </c:pt>
                <c:pt idx="1035">
                  <c:v>7.1032010636430041</c:v>
                </c:pt>
                <c:pt idx="1036">
                  <c:v>1.6027200260643282</c:v>
                </c:pt>
                <c:pt idx="1037">
                  <c:v>5.6400196020585813</c:v>
                </c:pt>
                <c:pt idx="1038">
                  <c:v>5.6940490517416178</c:v>
                </c:pt>
                <c:pt idx="1039">
                  <c:v>1.6437542809889159</c:v>
                </c:pt>
                <c:pt idx="1040">
                  <c:v>10.715793304879313</c:v>
                </c:pt>
                <c:pt idx="1041">
                  <c:v>9.4865658291064285</c:v>
                </c:pt>
                <c:pt idx="1042">
                  <c:v>4.9201403222648112</c:v>
                </c:pt>
                <c:pt idx="1043">
                  <c:v>2.6085975353529447</c:v>
                </c:pt>
                <c:pt idx="1044">
                  <c:v>5.9511367509939905</c:v>
                </c:pt>
                <c:pt idx="1045">
                  <c:v>5.1084790538773985</c:v>
                </c:pt>
                <c:pt idx="1046">
                  <c:v>-0.53593088992969484</c:v>
                </c:pt>
                <c:pt idx="1047">
                  <c:v>10.494111850382904</c:v>
                </c:pt>
                <c:pt idx="1048">
                  <c:v>5.2440877697750068</c:v>
                </c:pt>
                <c:pt idx="1049">
                  <c:v>13.721568289001935</c:v>
                </c:pt>
                <c:pt idx="1050">
                  <c:v>7.4895633735033655</c:v>
                </c:pt>
                <c:pt idx="1051">
                  <c:v>0.95205147483494112</c:v>
                </c:pt>
                <c:pt idx="1052">
                  <c:v>8.6931676985412913</c:v>
                </c:pt>
                <c:pt idx="1053">
                  <c:v>3.0431426466045641</c:v>
                </c:pt>
                <c:pt idx="1054">
                  <c:v>14.787772291265147</c:v>
                </c:pt>
                <c:pt idx="1055">
                  <c:v>3.5798413033676635</c:v>
                </c:pt>
                <c:pt idx="1056">
                  <c:v>8.0625749249482048</c:v>
                </c:pt>
                <c:pt idx="1057">
                  <c:v>2.3576945605987927</c:v>
                </c:pt>
                <c:pt idx="1058">
                  <c:v>5.2407878075220191</c:v>
                </c:pt>
                <c:pt idx="1059">
                  <c:v>8.1041096528828973</c:v>
                </c:pt>
                <c:pt idx="1060">
                  <c:v>9.3097711013051914</c:v>
                </c:pt>
                <c:pt idx="1061">
                  <c:v>6.7910881434567312</c:v>
                </c:pt>
                <c:pt idx="1062">
                  <c:v>5.089858894298402</c:v>
                </c:pt>
                <c:pt idx="1063">
                  <c:v>7.0647698682869757</c:v>
                </c:pt>
                <c:pt idx="1064">
                  <c:v>0.39119474028263568</c:v>
                </c:pt>
                <c:pt idx="1065">
                  <c:v>3.5627120539190669</c:v>
                </c:pt>
                <c:pt idx="1066">
                  <c:v>5.5861823103841903</c:v>
                </c:pt>
                <c:pt idx="1067">
                  <c:v>1.6625256953524605</c:v>
                </c:pt>
                <c:pt idx="1068">
                  <c:v>3.4604181401647294</c:v>
                </c:pt>
                <c:pt idx="1069">
                  <c:v>4.4463486949994007</c:v>
                </c:pt>
                <c:pt idx="1070">
                  <c:v>7.1989173218317077</c:v>
                </c:pt>
                <c:pt idx="1071">
                  <c:v>8.1280737374244527</c:v>
                </c:pt>
                <c:pt idx="1072">
                  <c:v>4.4902325305042066</c:v>
                </c:pt>
                <c:pt idx="1073">
                  <c:v>3.0333208645779632</c:v>
                </c:pt>
                <c:pt idx="1074">
                  <c:v>7.1360526564219082</c:v>
                </c:pt>
                <c:pt idx="1075">
                  <c:v>10.694209278027852</c:v>
                </c:pt>
                <c:pt idx="1076">
                  <c:v>11.476372001738129</c:v>
                </c:pt>
                <c:pt idx="1077">
                  <c:v>2.697834189353371</c:v>
                </c:pt>
                <c:pt idx="1078">
                  <c:v>6.9482962685050378</c:v>
                </c:pt>
                <c:pt idx="1079">
                  <c:v>9.2643860568310927</c:v>
                </c:pt>
                <c:pt idx="1080">
                  <c:v>8.9134909269687483</c:v>
                </c:pt>
                <c:pt idx="1081">
                  <c:v>4.0775695308489839</c:v>
                </c:pt>
                <c:pt idx="1082">
                  <c:v>4.6615658699555622</c:v>
                </c:pt>
                <c:pt idx="1083">
                  <c:v>10.480384230522414</c:v>
                </c:pt>
                <c:pt idx="1084">
                  <c:v>4.0059141046377817</c:v>
                </c:pt>
                <c:pt idx="1085">
                  <c:v>2.1954390895099021</c:v>
                </c:pt>
                <c:pt idx="1086">
                  <c:v>1.3463484449201364</c:v>
                </c:pt>
                <c:pt idx="1087">
                  <c:v>2.8309364116918712</c:v>
                </c:pt>
                <c:pt idx="1088">
                  <c:v>7.2992057858371284</c:v>
                </c:pt>
                <c:pt idx="1089">
                  <c:v>6.7556763035346235</c:v>
                </c:pt>
                <c:pt idx="1090">
                  <c:v>8.5139509227258934</c:v>
                </c:pt>
                <c:pt idx="1091">
                  <c:v>2.8691134608963189</c:v>
                </c:pt>
                <c:pt idx="1092">
                  <c:v>10.510164036045861</c:v>
                </c:pt>
                <c:pt idx="1093">
                  <c:v>3.2267564386796215</c:v>
                </c:pt>
                <c:pt idx="1094">
                  <c:v>10.079085610162016</c:v>
                </c:pt>
                <c:pt idx="1095">
                  <c:v>10.474060360246817</c:v>
                </c:pt>
                <c:pt idx="1096">
                  <c:v>7.6903909324431705</c:v>
                </c:pt>
                <c:pt idx="1097">
                  <c:v>6.9945578998101023</c:v>
                </c:pt>
                <c:pt idx="1098">
                  <c:v>10.888001003833249</c:v>
                </c:pt>
                <c:pt idx="1099">
                  <c:v>2.1307428974174396</c:v>
                </c:pt>
                <c:pt idx="1100">
                  <c:v>2.5721953806421283</c:v>
                </c:pt>
                <c:pt idx="1101">
                  <c:v>5.1665729533032732</c:v>
                </c:pt>
                <c:pt idx="1102">
                  <c:v>9.7563545887784446</c:v>
                </c:pt>
                <c:pt idx="1103">
                  <c:v>2.2442529855278543</c:v>
                </c:pt>
                <c:pt idx="1104">
                  <c:v>0.95393119964703987</c:v>
                </c:pt>
                <c:pt idx="1105">
                  <c:v>14.171086026399013</c:v>
                </c:pt>
                <c:pt idx="1106">
                  <c:v>6.840444550691104</c:v>
                </c:pt>
                <c:pt idx="1107">
                  <c:v>3.8812793715764404</c:v>
                </c:pt>
                <c:pt idx="1108">
                  <c:v>4.7723657430532862</c:v>
                </c:pt>
                <c:pt idx="1109">
                  <c:v>7.7980453769230085</c:v>
                </c:pt>
                <c:pt idx="1110">
                  <c:v>6.9687507364934902</c:v>
                </c:pt>
                <c:pt idx="1111">
                  <c:v>6.3437730925893518</c:v>
                </c:pt>
                <c:pt idx="1112">
                  <c:v>1.7292176577462808</c:v>
                </c:pt>
                <c:pt idx="1113">
                  <c:v>7.7491173622848759</c:v>
                </c:pt>
                <c:pt idx="1114">
                  <c:v>5.8108616591482534</c:v>
                </c:pt>
                <c:pt idx="1115">
                  <c:v>15.334866798987573</c:v>
                </c:pt>
                <c:pt idx="1116">
                  <c:v>4.0025680142558908</c:v>
                </c:pt>
                <c:pt idx="1117">
                  <c:v>6.0524821487913849</c:v>
                </c:pt>
                <c:pt idx="1118">
                  <c:v>5.3360157509669435</c:v>
                </c:pt>
                <c:pt idx="1119">
                  <c:v>4.0760317112496631</c:v>
                </c:pt>
                <c:pt idx="1120">
                  <c:v>9.0347424462724746</c:v>
                </c:pt>
                <c:pt idx="1121">
                  <c:v>2.6885735546806875</c:v>
                </c:pt>
                <c:pt idx="1122">
                  <c:v>3.8754569395028851</c:v>
                </c:pt>
                <c:pt idx="1123">
                  <c:v>2.8163399478890678</c:v>
                </c:pt>
                <c:pt idx="1124">
                  <c:v>3.8440365257641806</c:v>
                </c:pt>
                <c:pt idx="1125">
                  <c:v>10.69918291774041</c:v>
                </c:pt>
                <c:pt idx="1126">
                  <c:v>-1.0824163714367345</c:v>
                </c:pt>
                <c:pt idx="1127">
                  <c:v>7.6487719661338343</c:v>
                </c:pt>
                <c:pt idx="1128">
                  <c:v>1.5145319723958828</c:v>
                </c:pt>
                <c:pt idx="1129">
                  <c:v>12.840522673099951</c:v>
                </c:pt>
                <c:pt idx="1130">
                  <c:v>9.1256411498661727</c:v>
                </c:pt>
                <c:pt idx="1131">
                  <c:v>9.3391609953530708</c:v>
                </c:pt>
                <c:pt idx="1132">
                  <c:v>-1.1933388905448643</c:v>
                </c:pt>
                <c:pt idx="1133">
                  <c:v>6.7700727947407602</c:v>
                </c:pt>
                <c:pt idx="1134">
                  <c:v>3.5555496146767709</c:v>
                </c:pt>
                <c:pt idx="1135">
                  <c:v>6.2666499342208724</c:v>
                </c:pt>
                <c:pt idx="1136">
                  <c:v>9.5628464383685294</c:v>
                </c:pt>
                <c:pt idx="1137">
                  <c:v>3.1933974333007291</c:v>
                </c:pt>
                <c:pt idx="1138">
                  <c:v>6.1885812503159565</c:v>
                </c:pt>
                <c:pt idx="1139">
                  <c:v>5.1076141689741084</c:v>
                </c:pt>
                <c:pt idx="1140">
                  <c:v>5.189060773749298</c:v>
                </c:pt>
                <c:pt idx="1141">
                  <c:v>7.2375001087021795</c:v>
                </c:pt>
                <c:pt idx="1142">
                  <c:v>0.35793788259516734</c:v>
                </c:pt>
                <c:pt idx="1143">
                  <c:v>2.7649037378374564</c:v>
                </c:pt>
                <c:pt idx="1144">
                  <c:v>6.1049464467453305</c:v>
                </c:pt>
                <c:pt idx="1145">
                  <c:v>7.0067585719396357</c:v>
                </c:pt>
                <c:pt idx="1146">
                  <c:v>5.9271591854788337</c:v>
                </c:pt>
                <c:pt idx="1147">
                  <c:v>4.6026144534881341</c:v>
                </c:pt>
                <c:pt idx="1148">
                  <c:v>9.2224494196150992</c:v>
                </c:pt>
                <c:pt idx="1149">
                  <c:v>1.440456498831546</c:v>
                </c:pt>
                <c:pt idx="1150">
                  <c:v>8.8587967960632596</c:v>
                </c:pt>
                <c:pt idx="1151">
                  <c:v>5.0983370406128188</c:v>
                </c:pt>
                <c:pt idx="1152">
                  <c:v>9.0661650757407255</c:v>
                </c:pt>
                <c:pt idx="1153">
                  <c:v>9.3183064323404459</c:v>
                </c:pt>
                <c:pt idx="1154">
                  <c:v>2.4658065528369244</c:v>
                </c:pt>
                <c:pt idx="1155">
                  <c:v>1.3650503123734428</c:v>
                </c:pt>
                <c:pt idx="1156">
                  <c:v>8.6086478825109545</c:v>
                </c:pt>
                <c:pt idx="1157">
                  <c:v>2.0265852842282177</c:v>
                </c:pt>
                <c:pt idx="1158">
                  <c:v>4.6151027080082523</c:v>
                </c:pt>
                <c:pt idx="1159">
                  <c:v>6.2250162735600947</c:v>
                </c:pt>
                <c:pt idx="1160">
                  <c:v>4.7621481226302027</c:v>
                </c:pt>
                <c:pt idx="1161">
                  <c:v>5.0523059479916945</c:v>
                </c:pt>
                <c:pt idx="1162">
                  <c:v>1.8562763544516652</c:v>
                </c:pt>
                <c:pt idx="1163">
                  <c:v>5.2644992845369369</c:v>
                </c:pt>
                <c:pt idx="1164">
                  <c:v>12.314378408424865</c:v>
                </c:pt>
                <c:pt idx="1165">
                  <c:v>6.1298588133108183</c:v>
                </c:pt>
                <c:pt idx="1166">
                  <c:v>8.651232047362706</c:v>
                </c:pt>
                <c:pt idx="1167">
                  <c:v>6.7663246460047128</c:v>
                </c:pt>
                <c:pt idx="1168">
                  <c:v>6.2181253638315415</c:v>
                </c:pt>
                <c:pt idx="1169">
                  <c:v>0.33301968857910147</c:v>
                </c:pt>
                <c:pt idx="1170">
                  <c:v>-3.4528090699763716</c:v>
                </c:pt>
                <c:pt idx="1171">
                  <c:v>2.7619002169164508</c:v>
                </c:pt>
                <c:pt idx="1172">
                  <c:v>11.153979337241696</c:v>
                </c:pt>
                <c:pt idx="1173">
                  <c:v>11.694902416908135</c:v>
                </c:pt>
                <c:pt idx="1174">
                  <c:v>10.627868035844079</c:v>
                </c:pt>
                <c:pt idx="1175">
                  <c:v>0.46721712708268881</c:v>
                </c:pt>
                <c:pt idx="1176">
                  <c:v>6.9887645585334681</c:v>
                </c:pt>
                <c:pt idx="1177">
                  <c:v>-2.0345742885599982E-2</c:v>
                </c:pt>
                <c:pt idx="1178">
                  <c:v>2.9770767513493226</c:v>
                </c:pt>
                <c:pt idx="1179">
                  <c:v>5.3949465889251691</c:v>
                </c:pt>
                <c:pt idx="1180">
                  <c:v>5.2664075290335486</c:v>
                </c:pt>
                <c:pt idx="1181">
                  <c:v>5.7500591611073517</c:v>
                </c:pt>
                <c:pt idx="1182">
                  <c:v>2.6737543485067041</c:v>
                </c:pt>
                <c:pt idx="1183">
                  <c:v>2.7640552159013518</c:v>
                </c:pt>
                <c:pt idx="1184">
                  <c:v>17.848205902768946</c:v>
                </c:pt>
                <c:pt idx="1185">
                  <c:v>8.8804250312396231</c:v>
                </c:pt>
                <c:pt idx="1186">
                  <c:v>12.017626132450019</c:v>
                </c:pt>
                <c:pt idx="1187">
                  <c:v>0.45898464052331001</c:v>
                </c:pt>
                <c:pt idx="1188">
                  <c:v>4.3556554572968444</c:v>
                </c:pt>
                <c:pt idx="1189">
                  <c:v>7.7949958280014036</c:v>
                </c:pt>
                <c:pt idx="1190">
                  <c:v>9.0904954647617373</c:v>
                </c:pt>
                <c:pt idx="1191">
                  <c:v>-0.66368801049294213</c:v>
                </c:pt>
                <c:pt idx="1192">
                  <c:v>3.9516189098254588</c:v>
                </c:pt>
                <c:pt idx="1193">
                  <c:v>2.410489596151093</c:v>
                </c:pt>
                <c:pt idx="1194">
                  <c:v>12.867493482978393</c:v>
                </c:pt>
                <c:pt idx="1195">
                  <c:v>3.4763761222631202</c:v>
                </c:pt>
                <c:pt idx="1196">
                  <c:v>8.2519016356037422E-3</c:v>
                </c:pt>
                <c:pt idx="1197">
                  <c:v>6.9147328672263795</c:v>
                </c:pt>
                <c:pt idx="1198">
                  <c:v>7.2765850231554614</c:v>
                </c:pt>
                <c:pt idx="1199">
                  <c:v>9.0698041377227039</c:v>
                </c:pt>
                <c:pt idx="1200">
                  <c:v>1.0260858966842545</c:v>
                </c:pt>
                <c:pt idx="1201">
                  <c:v>5.0956160988358477</c:v>
                </c:pt>
                <c:pt idx="1202">
                  <c:v>6.6933654019276698</c:v>
                </c:pt>
                <c:pt idx="1203">
                  <c:v>7.0287888633669748</c:v>
                </c:pt>
                <c:pt idx="1204">
                  <c:v>0.4182327708462843</c:v>
                </c:pt>
                <c:pt idx="1205">
                  <c:v>10.404837914122062</c:v>
                </c:pt>
                <c:pt idx="1206">
                  <c:v>7.2250672496396948</c:v>
                </c:pt>
                <c:pt idx="1207">
                  <c:v>7.101255078110877</c:v>
                </c:pt>
                <c:pt idx="1208">
                  <c:v>10.725822813061567</c:v>
                </c:pt>
                <c:pt idx="1209">
                  <c:v>6.1814980025403692</c:v>
                </c:pt>
                <c:pt idx="1210">
                  <c:v>4.2792694010561974</c:v>
                </c:pt>
                <c:pt idx="1211">
                  <c:v>3.1961494583755581</c:v>
                </c:pt>
                <c:pt idx="1212">
                  <c:v>7.2091653026759204</c:v>
                </c:pt>
                <c:pt idx="1213">
                  <c:v>5.1008099851461663</c:v>
                </c:pt>
                <c:pt idx="1214">
                  <c:v>7.2512942147475883</c:v>
                </c:pt>
                <c:pt idx="1215">
                  <c:v>12.137205496792845</c:v>
                </c:pt>
                <c:pt idx="1216">
                  <c:v>4.6124941645460726</c:v>
                </c:pt>
                <c:pt idx="1217">
                  <c:v>6.1007254472729695</c:v>
                </c:pt>
                <c:pt idx="1218">
                  <c:v>3.6324333537048186</c:v>
                </c:pt>
                <c:pt idx="1219">
                  <c:v>3.7048573993932372</c:v>
                </c:pt>
                <c:pt idx="1220">
                  <c:v>5.9848372301595951</c:v>
                </c:pt>
                <c:pt idx="1221">
                  <c:v>2.2202043886862417</c:v>
                </c:pt>
                <c:pt idx="1222">
                  <c:v>8.0088650478521721</c:v>
                </c:pt>
                <c:pt idx="1223">
                  <c:v>6.856007587616153</c:v>
                </c:pt>
                <c:pt idx="1224">
                  <c:v>8.368744676217478</c:v>
                </c:pt>
                <c:pt idx="1225">
                  <c:v>1.6362313155008152</c:v>
                </c:pt>
                <c:pt idx="1226">
                  <c:v>2.1492556207492219</c:v>
                </c:pt>
                <c:pt idx="1227">
                  <c:v>8.7881082757046372</c:v>
                </c:pt>
                <c:pt idx="1228">
                  <c:v>7.6211931097343815</c:v>
                </c:pt>
                <c:pt idx="1229">
                  <c:v>8.4341110362744374</c:v>
                </c:pt>
                <c:pt idx="1230">
                  <c:v>4.7954041408388886</c:v>
                </c:pt>
                <c:pt idx="1231">
                  <c:v>5.2048684351093062</c:v>
                </c:pt>
                <c:pt idx="1232">
                  <c:v>7.7802656579850078</c:v>
                </c:pt>
                <c:pt idx="1233">
                  <c:v>5.4763808736794548</c:v>
                </c:pt>
                <c:pt idx="1234">
                  <c:v>5.192948226082911</c:v>
                </c:pt>
                <c:pt idx="1235">
                  <c:v>7.6829660276067298</c:v>
                </c:pt>
                <c:pt idx="1236">
                  <c:v>11.590014605924665</c:v>
                </c:pt>
                <c:pt idx="1237">
                  <c:v>5.8072604643287056</c:v>
                </c:pt>
                <c:pt idx="1238">
                  <c:v>10.553003221879486</c:v>
                </c:pt>
                <c:pt idx="1239">
                  <c:v>10.302319089545364</c:v>
                </c:pt>
                <c:pt idx="1240">
                  <c:v>4.4252550531336734</c:v>
                </c:pt>
                <c:pt idx="1241">
                  <c:v>5.1385930762884291</c:v>
                </c:pt>
                <c:pt idx="1242">
                  <c:v>7.7374650026998459</c:v>
                </c:pt>
                <c:pt idx="1243">
                  <c:v>-0.51128194755011458</c:v>
                </c:pt>
                <c:pt idx="1244">
                  <c:v>1.2529557686003097</c:v>
                </c:pt>
                <c:pt idx="1245">
                  <c:v>4.0365227045124135</c:v>
                </c:pt>
                <c:pt idx="1246">
                  <c:v>8.3427526080209837</c:v>
                </c:pt>
                <c:pt idx="1247">
                  <c:v>3.8843451552084369</c:v>
                </c:pt>
                <c:pt idx="1248">
                  <c:v>15.443006654930899</c:v>
                </c:pt>
                <c:pt idx="1249">
                  <c:v>3.9703390504579326</c:v>
                </c:pt>
                <c:pt idx="1250">
                  <c:v>8.5756314660444062</c:v>
                </c:pt>
                <c:pt idx="1251">
                  <c:v>6.1291328006202423</c:v>
                </c:pt>
                <c:pt idx="1252">
                  <c:v>2.7695987076565278</c:v>
                </c:pt>
                <c:pt idx="1253">
                  <c:v>5.8560364743675475</c:v>
                </c:pt>
                <c:pt idx="1254">
                  <c:v>3.3935489221900426</c:v>
                </c:pt>
                <c:pt idx="1255">
                  <c:v>3.271214879253237</c:v>
                </c:pt>
                <c:pt idx="1256">
                  <c:v>7.6972698009879261</c:v>
                </c:pt>
                <c:pt idx="1257">
                  <c:v>12.431861037856645</c:v>
                </c:pt>
                <c:pt idx="1258">
                  <c:v>1.7143425182849859</c:v>
                </c:pt>
                <c:pt idx="1259">
                  <c:v>7.0392244280228402</c:v>
                </c:pt>
                <c:pt idx="1260">
                  <c:v>5.1590880398340042</c:v>
                </c:pt>
                <c:pt idx="1261">
                  <c:v>8.3281315917418137</c:v>
                </c:pt>
                <c:pt idx="1262">
                  <c:v>5.9177035864285008</c:v>
                </c:pt>
                <c:pt idx="1263">
                  <c:v>3.9560317964006066</c:v>
                </c:pt>
                <c:pt idx="1264">
                  <c:v>7.4146511763480332</c:v>
                </c:pt>
                <c:pt idx="1265">
                  <c:v>7.8634064750690804</c:v>
                </c:pt>
                <c:pt idx="1266">
                  <c:v>3.5746840652985425</c:v>
                </c:pt>
                <c:pt idx="1267">
                  <c:v>4.9511573312051667</c:v>
                </c:pt>
                <c:pt idx="1268">
                  <c:v>3.246856015137884</c:v>
                </c:pt>
                <c:pt idx="1269">
                  <c:v>9.2932286103883719</c:v>
                </c:pt>
                <c:pt idx="1270">
                  <c:v>6.7858181062016456</c:v>
                </c:pt>
                <c:pt idx="1271">
                  <c:v>5.116426461758242</c:v>
                </c:pt>
                <c:pt idx="1272">
                  <c:v>6.8393552162906355</c:v>
                </c:pt>
                <c:pt idx="1273">
                  <c:v>10.66409961970518</c:v>
                </c:pt>
                <c:pt idx="1274">
                  <c:v>3.3768792705561248</c:v>
                </c:pt>
                <c:pt idx="1275">
                  <c:v>5.612614633349712</c:v>
                </c:pt>
                <c:pt idx="1276">
                  <c:v>8.6478277433170909</c:v>
                </c:pt>
                <c:pt idx="1277">
                  <c:v>10.206981255522484</c:v>
                </c:pt>
                <c:pt idx="1278">
                  <c:v>4.6022344715938965</c:v>
                </c:pt>
                <c:pt idx="1279">
                  <c:v>2.4325413163744338</c:v>
                </c:pt>
                <c:pt idx="1280">
                  <c:v>7.2844296248421951</c:v>
                </c:pt>
                <c:pt idx="1281">
                  <c:v>11.403311546036042</c:v>
                </c:pt>
                <c:pt idx="1282">
                  <c:v>5.7129156450302307</c:v>
                </c:pt>
                <c:pt idx="1283">
                  <c:v>10.005847499933282</c:v>
                </c:pt>
                <c:pt idx="1284">
                  <c:v>7.0264415401785003</c:v>
                </c:pt>
                <c:pt idx="1285">
                  <c:v>11.204953109493704</c:v>
                </c:pt>
                <c:pt idx="1286">
                  <c:v>6.1244699835466099</c:v>
                </c:pt>
                <c:pt idx="1287">
                  <c:v>10.961972014983777</c:v>
                </c:pt>
                <c:pt idx="1288">
                  <c:v>-0.47414514151239517</c:v>
                </c:pt>
                <c:pt idx="1289">
                  <c:v>3.2428386352341905</c:v>
                </c:pt>
                <c:pt idx="1290">
                  <c:v>2.9485602735258336</c:v>
                </c:pt>
                <c:pt idx="1291">
                  <c:v>8.281306176490892</c:v>
                </c:pt>
                <c:pt idx="1292">
                  <c:v>2.5723636459253947</c:v>
                </c:pt>
                <c:pt idx="1293">
                  <c:v>8.5384083864455018</c:v>
                </c:pt>
                <c:pt idx="1294">
                  <c:v>4.0317346366130584</c:v>
                </c:pt>
                <c:pt idx="1295">
                  <c:v>10.455920403928426</c:v>
                </c:pt>
                <c:pt idx="1296">
                  <c:v>10.710499939429637</c:v>
                </c:pt>
                <c:pt idx="1297">
                  <c:v>-0.15272021236540168</c:v>
                </c:pt>
                <c:pt idx="1298">
                  <c:v>8.2467746467717209</c:v>
                </c:pt>
                <c:pt idx="1299">
                  <c:v>1.2007354323026829</c:v>
                </c:pt>
                <c:pt idx="1300">
                  <c:v>-0.27875142233785244</c:v>
                </c:pt>
                <c:pt idx="1301">
                  <c:v>5.2927811407310141</c:v>
                </c:pt>
                <c:pt idx="1302">
                  <c:v>2.0273360791278945</c:v>
                </c:pt>
                <c:pt idx="1303">
                  <c:v>2.901317771696863</c:v>
                </c:pt>
                <c:pt idx="1304">
                  <c:v>9.8695880142571966</c:v>
                </c:pt>
                <c:pt idx="1305">
                  <c:v>9.2129501669693017</c:v>
                </c:pt>
                <c:pt idx="1306">
                  <c:v>6.1798049918574849</c:v>
                </c:pt>
                <c:pt idx="1307">
                  <c:v>1.2186484742207342</c:v>
                </c:pt>
                <c:pt idx="1308">
                  <c:v>3.1626290611623915</c:v>
                </c:pt>
                <c:pt idx="1309">
                  <c:v>5.589752045486847</c:v>
                </c:pt>
                <c:pt idx="1310">
                  <c:v>8.5306968812052784</c:v>
                </c:pt>
                <c:pt idx="1311">
                  <c:v>4.999124776487216</c:v>
                </c:pt>
                <c:pt idx="1312">
                  <c:v>4.9164934550486343</c:v>
                </c:pt>
                <c:pt idx="1313">
                  <c:v>9.051642674741025</c:v>
                </c:pt>
                <c:pt idx="1314">
                  <c:v>4.2562120807850521</c:v>
                </c:pt>
                <c:pt idx="1315">
                  <c:v>6.118309591017657</c:v>
                </c:pt>
                <c:pt idx="1316">
                  <c:v>7.2477835584956267</c:v>
                </c:pt>
                <c:pt idx="1317">
                  <c:v>4.1815157873436313</c:v>
                </c:pt>
                <c:pt idx="1318">
                  <c:v>7.2768271116172691</c:v>
                </c:pt>
                <c:pt idx="1319">
                  <c:v>10.355995720450213</c:v>
                </c:pt>
                <c:pt idx="1320">
                  <c:v>-1.3670260065532789</c:v>
                </c:pt>
                <c:pt idx="1321">
                  <c:v>3.6458872954062902</c:v>
                </c:pt>
                <c:pt idx="1322">
                  <c:v>7.6807545137026452</c:v>
                </c:pt>
                <c:pt idx="1323">
                  <c:v>8.4755978054218968</c:v>
                </c:pt>
                <c:pt idx="1324">
                  <c:v>3.4119576472756381</c:v>
                </c:pt>
                <c:pt idx="1325">
                  <c:v>3.2638138693819743</c:v>
                </c:pt>
                <c:pt idx="1326">
                  <c:v>9.8600002078833846</c:v>
                </c:pt>
                <c:pt idx="1327">
                  <c:v>0.88261555685990656</c:v>
                </c:pt>
                <c:pt idx="1328">
                  <c:v>2.7180021003239254</c:v>
                </c:pt>
                <c:pt idx="1329">
                  <c:v>6.8577621999274019</c:v>
                </c:pt>
                <c:pt idx="1330">
                  <c:v>3.1506573509718208</c:v>
                </c:pt>
                <c:pt idx="1331">
                  <c:v>5.4628480874509835</c:v>
                </c:pt>
                <c:pt idx="1332">
                  <c:v>5.5602885489919291</c:v>
                </c:pt>
                <c:pt idx="1333">
                  <c:v>3.6055677014187717</c:v>
                </c:pt>
                <c:pt idx="1334">
                  <c:v>6.974533660701189</c:v>
                </c:pt>
                <c:pt idx="1335">
                  <c:v>6.6710772849858646</c:v>
                </c:pt>
                <c:pt idx="1336">
                  <c:v>7.9713920501121631</c:v>
                </c:pt>
                <c:pt idx="1337">
                  <c:v>4.0860280654134131</c:v>
                </c:pt>
                <c:pt idx="1338">
                  <c:v>7.6504455136718832</c:v>
                </c:pt>
                <c:pt idx="1339">
                  <c:v>2.7955803228753044</c:v>
                </c:pt>
                <c:pt idx="1340">
                  <c:v>5.1995959815268025</c:v>
                </c:pt>
                <c:pt idx="1341">
                  <c:v>8.7741910233684202</c:v>
                </c:pt>
                <c:pt idx="1342">
                  <c:v>8.0950743938283871</c:v>
                </c:pt>
                <c:pt idx="1343">
                  <c:v>6.9237190166883655</c:v>
                </c:pt>
                <c:pt idx="1344">
                  <c:v>8.6587646461135215</c:v>
                </c:pt>
                <c:pt idx="1345">
                  <c:v>1.2903507414736111</c:v>
                </c:pt>
                <c:pt idx="1346">
                  <c:v>6.8432359279879638</c:v>
                </c:pt>
                <c:pt idx="1347">
                  <c:v>6.6289993886582783</c:v>
                </c:pt>
                <c:pt idx="1348">
                  <c:v>7.6190983282967242</c:v>
                </c:pt>
                <c:pt idx="1349">
                  <c:v>1.6221242164843135</c:v>
                </c:pt>
                <c:pt idx="1350">
                  <c:v>3.2955139386455121</c:v>
                </c:pt>
                <c:pt idx="1351">
                  <c:v>10.088080335453201</c:v>
                </c:pt>
                <c:pt idx="1352">
                  <c:v>5.4816377955140236</c:v>
                </c:pt>
                <c:pt idx="1353">
                  <c:v>5.6635265410099009</c:v>
                </c:pt>
                <c:pt idx="1354">
                  <c:v>-0.2860128487813034</c:v>
                </c:pt>
                <c:pt idx="1355">
                  <c:v>8.7444665256652652</c:v>
                </c:pt>
                <c:pt idx="1356">
                  <c:v>5.1739498211010133</c:v>
                </c:pt>
                <c:pt idx="1357">
                  <c:v>7.7026831678116334</c:v>
                </c:pt>
                <c:pt idx="1358">
                  <c:v>6.8114320006106492</c:v>
                </c:pt>
                <c:pt idx="1359">
                  <c:v>9.5365914301357293</c:v>
                </c:pt>
                <c:pt idx="1360">
                  <c:v>5.5641528084055576</c:v>
                </c:pt>
                <c:pt idx="1361">
                  <c:v>14.787050038510891</c:v>
                </c:pt>
                <c:pt idx="1362">
                  <c:v>4.8325317013916891</c:v>
                </c:pt>
                <c:pt idx="1363">
                  <c:v>7.4318866931707275</c:v>
                </c:pt>
                <c:pt idx="1364">
                  <c:v>2.1407720483961992</c:v>
                </c:pt>
                <c:pt idx="1365">
                  <c:v>8.462815626672846</c:v>
                </c:pt>
                <c:pt idx="1366">
                  <c:v>5.2279755129298859</c:v>
                </c:pt>
                <c:pt idx="1367">
                  <c:v>6.0769627372579444</c:v>
                </c:pt>
                <c:pt idx="1368">
                  <c:v>9.5699702317223885</c:v>
                </c:pt>
                <c:pt idx="1369">
                  <c:v>5.5613613944248854</c:v>
                </c:pt>
                <c:pt idx="1370">
                  <c:v>2.587577659342009</c:v>
                </c:pt>
                <c:pt idx="1371">
                  <c:v>5.7716974128923617</c:v>
                </c:pt>
                <c:pt idx="1372">
                  <c:v>3.606159931991332</c:v>
                </c:pt>
                <c:pt idx="1373">
                  <c:v>5.4938574808062404</c:v>
                </c:pt>
                <c:pt idx="1374">
                  <c:v>5.0855463830545089</c:v>
                </c:pt>
                <c:pt idx="1375">
                  <c:v>6.8561966311605573</c:v>
                </c:pt>
                <c:pt idx="1376">
                  <c:v>11.807461625900022</c:v>
                </c:pt>
                <c:pt idx="1377">
                  <c:v>5.110364674230965</c:v>
                </c:pt>
                <c:pt idx="1378">
                  <c:v>7.5812155136495001</c:v>
                </c:pt>
                <c:pt idx="1379">
                  <c:v>10.335759033189388</c:v>
                </c:pt>
                <c:pt idx="1380">
                  <c:v>10.265555593268033</c:v>
                </c:pt>
                <c:pt idx="1381">
                  <c:v>6.8069099262953294</c:v>
                </c:pt>
                <c:pt idx="1382">
                  <c:v>3.6869822975022637</c:v>
                </c:pt>
                <c:pt idx="1383">
                  <c:v>5.1495266545619636</c:v>
                </c:pt>
                <c:pt idx="1384">
                  <c:v>2.3320480854750434</c:v>
                </c:pt>
                <c:pt idx="1385">
                  <c:v>9.5756272582476907</c:v>
                </c:pt>
                <c:pt idx="1386">
                  <c:v>5.7722420253753395</c:v>
                </c:pt>
                <c:pt idx="1387">
                  <c:v>4.6620005378463976</c:v>
                </c:pt>
                <c:pt idx="1388">
                  <c:v>6.3334115747991824</c:v>
                </c:pt>
                <c:pt idx="1389">
                  <c:v>9.9115875979635071</c:v>
                </c:pt>
                <c:pt idx="1390">
                  <c:v>10.198184868721292</c:v>
                </c:pt>
                <c:pt idx="1391">
                  <c:v>4.6969085531197567</c:v>
                </c:pt>
                <c:pt idx="1392">
                  <c:v>10.440791229521711</c:v>
                </c:pt>
                <c:pt idx="1393">
                  <c:v>0.52981522787921698</c:v>
                </c:pt>
                <c:pt idx="1394">
                  <c:v>7.0875273999668558</c:v>
                </c:pt>
                <c:pt idx="1395">
                  <c:v>3.660541964597944</c:v>
                </c:pt>
                <c:pt idx="1396">
                  <c:v>0.2857741447513249</c:v>
                </c:pt>
                <c:pt idx="1397">
                  <c:v>6.9141581775127694</c:v>
                </c:pt>
                <c:pt idx="1398">
                  <c:v>4.9501197508343235</c:v>
                </c:pt>
                <c:pt idx="1399">
                  <c:v>3.6680774681431187</c:v>
                </c:pt>
                <c:pt idx="1400">
                  <c:v>3.7621847060553746</c:v>
                </c:pt>
                <c:pt idx="1401">
                  <c:v>1.4604747502991615</c:v>
                </c:pt>
                <c:pt idx="1402">
                  <c:v>7.2466328683028092</c:v>
                </c:pt>
                <c:pt idx="1403">
                  <c:v>6.9952902687864196</c:v>
                </c:pt>
                <c:pt idx="1404">
                  <c:v>2.6384051354614266</c:v>
                </c:pt>
                <c:pt idx="1405">
                  <c:v>-0.19797672467339211</c:v>
                </c:pt>
                <c:pt idx="1406">
                  <c:v>11.830792265086384</c:v>
                </c:pt>
                <c:pt idx="1407">
                  <c:v>6.4212079918195828</c:v>
                </c:pt>
                <c:pt idx="1408">
                  <c:v>1.3663893531441622</c:v>
                </c:pt>
                <c:pt idx="1409">
                  <c:v>2.9933809411582812</c:v>
                </c:pt>
                <c:pt idx="1410">
                  <c:v>9.767183725129021</c:v>
                </c:pt>
                <c:pt idx="1411">
                  <c:v>1.4966114568231235</c:v>
                </c:pt>
                <c:pt idx="1412">
                  <c:v>-0.11910264624619415</c:v>
                </c:pt>
                <c:pt idx="1413">
                  <c:v>3.7862857674479979</c:v>
                </c:pt>
                <c:pt idx="1414">
                  <c:v>10.062840735678204</c:v>
                </c:pt>
                <c:pt idx="1415">
                  <c:v>2.2435136882404074</c:v>
                </c:pt>
                <c:pt idx="1416">
                  <c:v>5.0748950693964616</c:v>
                </c:pt>
                <c:pt idx="1417">
                  <c:v>2.2711111464728146</c:v>
                </c:pt>
                <c:pt idx="1418">
                  <c:v>10.702379422559744</c:v>
                </c:pt>
                <c:pt idx="1419">
                  <c:v>4.0216505626471903</c:v>
                </c:pt>
                <c:pt idx="1420">
                  <c:v>6.1425943267230068</c:v>
                </c:pt>
                <c:pt idx="1421">
                  <c:v>-0.27703293163897325</c:v>
                </c:pt>
                <c:pt idx="1422">
                  <c:v>3.8559267260065786</c:v>
                </c:pt>
                <c:pt idx="1423">
                  <c:v>2.5355632355967428</c:v>
                </c:pt>
                <c:pt idx="1424">
                  <c:v>7.7417355260391556</c:v>
                </c:pt>
                <c:pt idx="1425">
                  <c:v>2.3131017345163367</c:v>
                </c:pt>
                <c:pt idx="1426">
                  <c:v>5.5042493345585823</c:v>
                </c:pt>
                <c:pt idx="1427">
                  <c:v>4.1817248860189995</c:v>
                </c:pt>
                <c:pt idx="1428">
                  <c:v>6.975177590420083</c:v>
                </c:pt>
                <c:pt idx="1429">
                  <c:v>9.2546100340561495</c:v>
                </c:pt>
                <c:pt idx="1430">
                  <c:v>4.5694304667389778</c:v>
                </c:pt>
                <c:pt idx="1431">
                  <c:v>4.353058007670275</c:v>
                </c:pt>
                <c:pt idx="1432">
                  <c:v>8.141342258954861</c:v>
                </c:pt>
                <c:pt idx="1433">
                  <c:v>0.28533711782050997</c:v>
                </c:pt>
                <c:pt idx="1434">
                  <c:v>7.7073593822195736</c:v>
                </c:pt>
                <c:pt idx="1435">
                  <c:v>10.220087976319698</c:v>
                </c:pt>
                <c:pt idx="1436">
                  <c:v>5.0483300742987467</c:v>
                </c:pt>
                <c:pt idx="1437">
                  <c:v>7.6959391790897183</c:v>
                </c:pt>
                <c:pt idx="1438">
                  <c:v>5.9213984694694544</c:v>
                </c:pt>
                <c:pt idx="1439">
                  <c:v>6.5964619755667648</c:v>
                </c:pt>
                <c:pt idx="1440">
                  <c:v>7.7144231840080186</c:v>
                </c:pt>
                <c:pt idx="1441">
                  <c:v>8.597575787512417</c:v>
                </c:pt>
                <c:pt idx="1442">
                  <c:v>4.9747924365570633</c:v>
                </c:pt>
                <c:pt idx="1443">
                  <c:v>2.8717451072423854</c:v>
                </c:pt>
                <c:pt idx="1444">
                  <c:v>9.2319336733933479</c:v>
                </c:pt>
                <c:pt idx="1445">
                  <c:v>6.5445624222716035</c:v>
                </c:pt>
                <c:pt idx="1446">
                  <c:v>2.0469784777325781</c:v>
                </c:pt>
                <c:pt idx="1447">
                  <c:v>11.124337816358205</c:v>
                </c:pt>
                <c:pt idx="1448">
                  <c:v>8.9551512080597533</c:v>
                </c:pt>
                <c:pt idx="1449">
                  <c:v>8.6512905714872446</c:v>
                </c:pt>
                <c:pt idx="1450">
                  <c:v>11.856393686833497</c:v>
                </c:pt>
                <c:pt idx="1451">
                  <c:v>7.1809869539977687</c:v>
                </c:pt>
                <c:pt idx="1452">
                  <c:v>8.9621192073073832</c:v>
                </c:pt>
                <c:pt idx="1453">
                  <c:v>7.4484527270665142</c:v>
                </c:pt>
                <c:pt idx="1454">
                  <c:v>4.2980333319427881</c:v>
                </c:pt>
                <c:pt idx="1455">
                  <c:v>5.9165473966912483</c:v>
                </c:pt>
                <c:pt idx="1456">
                  <c:v>5.1144309081788695</c:v>
                </c:pt>
                <c:pt idx="1457">
                  <c:v>7.1521728748777145</c:v>
                </c:pt>
                <c:pt idx="1458">
                  <c:v>2.0569662767096366</c:v>
                </c:pt>
                <c:pt idx="1459">
                  <c:v>7.1726941773958082</c:v>
                </c:pt>
                <c:pt idx="1460">
                  <c:v>3.4865425318608936</c:v>
                </c:pt>
                <c:pt idx="1461">
                  <c:v>8.3765216491484065</c:v>
                </c:pt>
                <c:pt idx="1462">
                  <c:v>3.1301925637433001</c:v>
                </c:pt>
                <c:pt idx="1463">
                  <c:v>5.4033925292353766</c:v>
                </c:pt>
                <c:pt idx="1464">
                  <c:v>8.3912818914147813</c:v>
                </c:pt>
                <c:pt idx="1465">
                  <c:v>9.4118915423351783</c:v>
                </c:pt>
                <c:pt idx="1466">
                  <c:v>3.064915821918194</c:v>
                </c:pt>
                <c:pt idx="1467">
                  <c:v>6.3251467130699508</c:v>
                </c:pt>
                <c:pt idx="1468">
                  <c:v>11.487502368299841</c:v>
                </c:pt>
                <c:pt idx="1469">
                  <c:v>10.397629170382016</c:v>
                </c:pt>
                <c:pt idx="1470">
                  <c:v>2.4631754301509421</c:v>
                </c:pt>
                <c:pt idx="1471">
                  <c:v>0.63455195294774147</c:v>
                </c:pt>
                <c:pt idx="1472">
                  <c:v>7.095554909084286</c:v>
                </c:pt>
                <c:pt idx="1473">
                  <c:v>6.189452508752014</c:v>
                </c:pt>
                <c:pt idx="1474">
                  <c:v>-1.2382735938136711</c:v>
                </c:pt>
                <c:pt idx="1475">
                  <c:v>5.7557929846719746</c:v>
                </c:pt>
                <c:pt idx="1476">
                  <c:v>1.5833312174948708</c:v>
                </c:pt>
                <c:pt idx="1477">
                  <c:v>2.1330295255181859</c:v>
                </c:pt>
                <c:pt idx="1478">
                  <c:v>4.2884605357471095</c:v>
                </c:pt>
                <c:pt idx="1479">
                  <c:v>16.294349938512504</c:v>
                </c:pt>
                <c:pt idx="1480">
                  <c:v>7.420939129967647</c:v>
                </c:pt>
                <c:pt idx="1481">
                  <c:v>9.993313916071882</c:v>
                </c:pt>
                <c:pt idx="1482">
                  <c:v>10.289223321828192</c:v>
                </c:pt>
                <c:pt idx="1483">
                  <c:v>2.4438045265946875</c:v>
                </c:pt>
                <c:pt idx="1484">
                  <c:v>11.406443701965838</c:v>
                </c:pt>
                <c:pt idx="1485">
                  <c:v>11.612443788490271</c:v>
                </c:pt>
                <c:pt idx="1486">
                  <c:v>6.7398099653091155</c:v>
                </c:pt>
                <c:pt idx="1487">
                  <c:v>4.8960615921793664</c:v>
                </c:pt>
                <c:pt idx="1488">
                  <c:v>2.9105328596712194</c:v>
                </c:pt>
                <c:pt idx="1489">
                  <c:v>7.120169345503168</c:v>
                </c:pt>
                <c:pt idx="1490">
                  <c:v>-1.7628339074508199</c:v>
                </c:pt>
                <c:pt idx="1491">
                  <c:v>-3.6511787391902466</c:v>
                </c:pt>
                <c:pt idx="1492">
                  <c:v>7.3248650015395373</c:v>
                </c:pt>
                <c:pt idx="1493">
                  <c:v>5.6571053336789996</c:v>
                </c:pt>
                <c:pt idx="1494">
                  <c:v>6.3424878303492607</c:v>
                </c:pt>
                <c:pt idx="1495">
                  <c:v>10.843691411387649</c:v>
                </c:pt>
                <c:pt idx="1496">
                  <c:v>1.6586182645792071</c:v>
                </c:pt>
                <c:pt idx="1497">
                  <c:v>3.4164711858271755</c:v>
                </c:pt>
                <c:pt idx="1498">
                  <c:v>10.74932967837448</c:v>
                </c:pt>
                <c:pt idx="1499">
                  <c:v>-1.5561461315028766</c:v>
                </c:pt>
                <c:pt idx="1500">
                  <c:v>8.3603769107487569</c:v>
                </c:pt>
                <c:pt idx="1501">
                  <c:v>3.93737843798091</c:v>
                </c:pt>
                <c:pt idx="1502">
                  <c:v>2.1497789694832043</c:v>
                </c:pt>
                <c:pt idx="1503">
                  <c:v>1.9966018286207894</c:v>
                </c:pt>
                <c:pt idx="1504">
                  <c:v>8.4240345988481717</c:v>
                </c:pt>
                <c:pt idx="1505">
                  <c:v>4.6986476525955991</c:v>
                </c:pt>
                <c:pt idx="1506">
                  <c:v>5.2296633035376221</c:v>
                </c:pt>
                <c:pt idx="1507">
                  <c:v>6.2330877096074904</c:v>
                </c:pt>
                <c:pt idx="1508">
                  <c:v>6.9108687042255248</c:v>
                </c:pt>
                <c:pt idx="1509">
                  <c:v>11.562734544196708</c:v>
                </c:pt>
                <c:pt idx="1510">
                  <c:v>8.4466919173981445</c:v>
                </c:pt>
                <c:pt idx="1511">
                  <c:v>12.951297910637562</c:v>
                </c:pt>
                <c:pt idx="1512">
                  <c:v>2.6908400003206423</c:v>
                </c:pt>
                <c:pt idx="1513">
                  <c:v>3.0427690062087591</c:v>
                </c:pt>
                <c:pt idx="1514">
                  <c:v>3.2108319867369857</c:v>
                </c:pt>
                <c:pt idx="1515">
                  <c:v>-3.4364698773101825</c:v>
                </c:pt>
                <c:pt idx="1516">
                  <c:v>10.047220025282872</c:v>
                </c:pt>
                <c:pt idx="1517">
                  <c:v>3.8620103633244178</c:v>
                </c:pt>
                <c:pt idx="1518">
                  <c:v>9.8701031776472536</c:v>
                </c:pt>
                <c:pt idx="1519">
                  <c:v>6.7515998174135001</c:v>
                </c:pt>
                <c:pt idx="1520">
                  <c:v>6.1910570189430807</c:v>
                </c:pt>
                <c:pt idx="1521">
                  <c:v>5.456181746822633</c:v>
                </c:pt>
                <c:pt idx="1522">
                  <c:v>5.8307682285750193</c:v>
                </c:pt>
                <c:pt idx="1523">
                  <c:v>10.201324674652215</c:v>
                </c:pt>
                <c:pt idx="1524">
                  <c:v>4.5560043953780589</c:v>
                </c:pt>
                <c:pt idx="1525">
                  <c:v>1.5559430897156601</c:v>
                </c:pt>
                <c:pt idx="1526">
                  <c:v>6.7642696227256298</c:v>
                </c:pt>
                <c:pt idx="1527">
                  <c:v>7.1688602976954536</c:v>
                </c:pt>
                <c:pt idx="1528">
                  <c:v>8.8120144247311512</c:v>
                </c:pt>
                <c:pt idx="1529">
                  <c:v>3.3229761303502872</c:v>
                </c:pt>
                <c:pt idx="1530">
                  <c:v>5.541020321538042</c:v>
                </c:pt>
                <c:pt idx="1531">
                  <c:v>6.9969466459570739</c:v>
                </c:pt>
                <c:pt idx="1532">
                  <c:v>3.446462901893363</c:v>
                </c:pt>
                <c:pt idx="1533">
                  <c:v>3.9413300039692247</c:v>
                </c:pt>
                <c:pt idx="1534">
                  <c:v>8.6400451968215748</c:v>
                </c:pt>
                <c:pt idx="1535">
                  <c:v>12.288276244407516</c:v>
                </c:pt>
                <c:pt idx="1536">
                  <c:v>10.774372099321614</c:v>
                </c:pt>
                <c:pt idx="1537">
                  <c:v>8.8556707039282134</c:v>
                </c:pt>
                <c:pt idx="1538">
                  <c:v>7.9049625609812519</c:v>
                </c:pt>
                <c:pt idx="1539">
                  <c:v>0.10392444277819202</c:v>
                </c:pt>
                <c:pt idx="1540">
                  <c:v>4.4017081821923458</c:v>
                </c:pt>
                <c:pt idx="1541">
                  <c:v>12.150174006110234</c:v>
                </c:pt>
                <c:pt idx="1542">
                  <c:v>3.4022809255021431</c:v>
                </c:pt>
                <c:pt idx="1543">
                  <c:v>8.2638282706995128</c:v>
                </c:pt>
                <c:pt idx="1544">
                  <c:v>6.3039931484077449</c:v>
                </c:pt>
                <c:pt idx="1545">
                  <c:v>4.6483071732067467</c:v>
                </c:pt>
                <c:pt idx="1546">
                  <c:v>0.967016943926712</c:v>
                </c:pt>
                <c:pt idx="1547">
                  <c:v>10.638237742326282</c:v>
                </c:pt>
                <c:pt idx="1548">
                  <c:v>-0.89357988180799364</c:v>
                </c:pt>
                <c:pt idx="1549">
                  <c:v>5.6363924366910538</c:v>
                </c:pt>
                <c:pt idx="1550">
                  <c:v>8.3509744847334115</c:v>
                </c:pt>
                <c:pt idx="1551">
                  <c:v>0.38687009470635925</c:v>
                </c:pt>
                <c:pt idx="1552">
                  <c:v>8.1535782209276277</c:v>
                </c:pt>
                <c:pt idx="1553">
                  <c:v>8.549980438480608</c:v>
                </c:pt>
                <c:pt idx="1554">
                  <c:v>7.5141988027739348</c:v>
                </c:pt>
                <c:pt idx="1555">
                  <c:v>8.134709500396248</c:v>
                </c:pt>
                <c:pt idx="1556">
                  <c:v>8.2665459451644683</c:v>
                </c:pt>
                <c:pt idx="1557">
                  <c:v>5.6167105526438901</c:v>
                </c:pt>
                <c:pt idx="1558">
                  <c:v>3.6062009616379278</c:v>
                </c:pt>
                <c:pt idx="1559">
                  <c:v>7.3452786865683892</c:v>
                </c:pt>
                <c:pt idx="1560">
                  <c:v>6.1340167928991152</c:v>
                </c:pt>
                <c:pt idx="1561">
                  <c:v>6.1954984199860625</c:v>
                </c:pt>
                <c:pt idx="1562">
                  <c:v>1.2009865757430083</c:v>
                </c:pt>
                <c:pt idx="1563">
                  <c:v>14.080692974416031</c:v>
                </c:pt>
                <c:pt idx="1564">
                  <c:v>3.7803988799464658</c:v>
                </c:pt>
                <c:pt idx="1565">
                  <c:v>4.0740407595789705</c:v>
                </c:pt>
                <c:pt idx="1566">
                  <c:v>8.3097955805808947</c:v>
                </c:pt>
                <c:pt idx="1567">
                  <c:v>11.389561360738343</c:v>
                </c:pt>
                <c:pt idx="1568">
                  <c:v>8.7293304243761476</c:v>
                </c:pt>
                <c:pt idx="1569">
                  <c:v>9.9849393317019537</c:v>
                </c:pt>
                <c:pt idx="1570">
                  <c:v>11.56245823069167</c:v>
                </c:pt>
                <c:pt idx="1571">
                  <c:v>8.1110949698922159</c:v>
                </c:pt>
                <c:pt idx="1572">
                  <c:v>6.2174686463518585</c:v>
                </c:pt>
                <c:pt idx="1573">
                  <c:v>4.6012808460576373</c:v>
                </c:pt>
                <c:pt idx="1574">
                  <c:v>9.2629269621964596</c:v>
                </c:pt>
                <c:pt idx="1575">
                  <c:v>12.431959221632212</c:v>
                </c:pt>
                <c:pt idx="1576">
                  <c:v>2.643098746036876</c:v>
                </c:pt>
                <c:pt idx="1577">
                  <c:v>9.2294332413150872</c:v>
                </c:pt>
                <c:pt idx="1578">
                  <c:v>-1.0112648247150076</c:v>
                </c:pt>
                <c:pt idx="1579">
                  <c:v>12.288182180052141</c:v>
                </c:pt>
                <c:pt idx="1580">
                  <c:v>6.907162721025446</c:v>
                </c:pt>
                <c:pt idx="1581">
                  <c:v>4.3070353614459069</c:v>
                </c:pt>
                <c:pt idx="1582">
                  <c:v>10.368544982460225</c:v>
                </c:pt>
                <c:pt idx="1583">
                  <c:v>9.6189286939926397</c:v>
                </c:pt>
                <c:pt idx="1584">
                  <c:v>0.14944696791155532</c:v>
                </c:pt>
                <c:pt idx="1585">
                  <c:v>6.7399718308916743</c:v>
                </c:pt>
                <c:pt idx="1586">
                  <c:v>4.177590915348901</c:v>
                </c:pt>
                <c:pt idx="1587">
                  <c:v>5.15192507136865</c:v>
                </c:pt>
                <c:pt idx="1588">
                  <c:v>10.185145853048194</c:v>
                </c:pt>
                <c:pt idx="1589">
                  <c:v>7.2446843772489506</c:v>
                </c:pt>
                <c:pt idx="1590">
                  <c:v>11.053885336028344</c:v>
                </c:pt>
                <c:pt idx="1591">
                  <c:v>13.382262264731096</c:v>
                </c:pt>
                <c:pt idx="1592">
                  <c:v>5.4119398576494664</c:v>
                </c:pt>
                <c:pt idx="1593">
                  <c:v>4.5952767005761119</c:v>
                </c:pt>
                <c:pt idx="1594">
                  <c:v>11.620045126451817</c:v>
                </c:pt>
                <c:pt idx="1595">
                  <c:v>8.0286486617667432</c:v>
                </c:pt>
                <c:pt idx="1596">
                  <c:v>8.6894176672980059</c:v>
                </c:pt>
                <c:pt idx="1597">
                  <c:v>1.0926413257141534</c:v>
                </c:pt>
                <c:pt idx="1598">
                  <c:v>8.1811654785441537</c:v>
                </c:pt>
                <c:pt idx="1599">
                  <c:v>4.5702667143162481</c:v>
                </c:pt>
                <c:pt idx="1600">
                  <c:v>8.7392307261943714</c:v>
                </c:pt>
                <c:pt idx="1601">
                  <c:v>3.2304267032023146</c:v>
                </c:pt>
                <c:pt idx="1602">
                  <c:v>1.4520022700117545</c:v>
                </c:pt>
                <c:pt idx="1603">
                  <c:v>10.034851622643625</c:v>
                </c:pt>
                <c:pt idx="1604">
                  <c:v>2.6443026004799002</c:v>
                </c:pt>
                <c:pt idx="1605">
                  <c:v>7.9351360382821312</c:v>
                </c:pt>
                <c:pt idx="1606">
                  <c:v>8.6699215687624651</c:v>
                </c:pt>
                <c:pt idx="1607">
                  <c:v>11.159117093603054</c:v>
                </c:pt>
                <c:pt idx="1608">
                  <c:v>9.247983756012669</c:v>
                </c:pt>
                <c:pt idx="1609">
                  <c:v>6.6567982234140235</c:v>
                </c:pt>
                <c:pt idx="1610">
                  <c:v>5.8140778489177238</c:v>
                </c:pt>
                <c:pt idx="1611">
                  <c:v>2.0169090123733526</c:v>
                </c:pt>
                <c:pt idx="1612">
                  <c:v>3.8854137448779293</c:v>
                </c:pt>
                <c:pt idx="1613">
                  <c:v>6.200298591288119</c:v>
                </c:pt>
                <c:pt idx="1614">
                  <c:v>6.9213068822507537</c:v>
                </c:pt>
                <c:pt idx="1615">
                  <c:v>8.5077125339358517</c:v>
                </c:pt>
                <c:pt idx="1616">
                  <c:v>1.859605963363145</c:v>
                </c:pt>
                <c:pt idx="1617">
                  <c:v>-1.2902498277785779</c:v>
                </c:pt>
                <c:pt idx="1618">
                  <c:v>3.3549823622799382</c:v>
                </c:pt>
                <c:pt idx="1619">
                  <c:v>3.2172712813695501</c:v>
                </c:pt>
                <c:pt idx="1620">
                  <c:v>0.94642286733224434</c:v>
                </c:pt>
                <c:pt idx="1621">
                  <c:v>-1.0333070906164754</c:v>
                </c:pt>
                <c:pt idx="1622">
                  <c:v>4.5631578580040957</c:v>
                </c:pt>
                <c:pt idx="1623">
                  <c:v>7.7744720473679969</c:v>
                </c:pt>
                <c:pt idx="1624">
                  <c:v>8.4027348628490959</c:v>
                </c:pt>
                <c:pt idx="1625">
                  <c:v>7.2779710737942231</c:v>
                </c:pt>
                <c:pt idx="1626">
                  <c:v>4.3915335925613972</c:v>
                </c:pt>
                <c:pt idx="1627">
                  <c:v>2.4965748265129077</c:v>
                </c:pt>
                <c:pt idx="1628">
                  <c:v>10.265675796544649</c:v>
                </c:pt>
                <c:pt idx="1629">
                  <c:v>5.9059546831535776</c:v>
                </c:pt>
                <c:pt idx="1630">
                  <c:v>6.103953769873808</c:v>
                </c:pt>
                <c:pt idx="1631">
                  <c:v>7.5369924798485517</c:v>
                </c:pt>
                <c:pt idx="1632">
                  <c:v>1.629645700140252</c:v>
                </c:pt>
                <c:pt idx="1633">
                  <c:v>4.2775001260323258</c:v>
                </c:pt>
                <c:pt idx="1634">
                  <c:v>1.7777753672457344</c:v>
                </c:pt>
                <c:pt idx="1635">
                  <c:v>2.4926206894904945</c:v>
                </c:pt>
                <c:pt idx="1636">
                  <c:v>9.2441127871107991</c:v>
                </c:pt>
                <c:pt idx="1637">
                  <c:v>1.6711805299611275</c:v>
                </c:pt>
                <c:pt idx="1638">
                  <c:v>1.4947938145204436</c:v>
                </c:pt>
                <c:pt idx="1639">
                  <c:v>8.342275026496706</c:v>
                </c:pt>
                <c:pt idx="1640">
                  <c:v>5.7586950389786606</c:v>
                </c:pt>
                <c:pt idx="1641">
                  <c:v>2.5806069441705399</c:v>
                </c:pt>
                <c:pt idx="1642">
                  <c:v>6.109471518281115</c:v>
                </c:pt>
                <c:pt idx="1643">
                  <c:v>4.1650648554257685</c:v>
                </c:pt>
                <c:pt idx="1644">
                  <c:v>3.889025801691341</c:v>
                </c:pt>
                <c:pt idx="1645">
                  <c:v>4.9525525543489168</c:v>
                </c:pt>
                <c:pt idx="1646">
                  <c:v>6.4310119408252486</c:v>
                </c:pt>
                <c:pt idx="1647">
                  <c:v>7.7692098565021386</c:v>
                </c:pt>
                <c:pt idx="1648">
                  <c:v>3.5003241154806268</c:v>
                </c:pt>
                <c:pt idx="1649">
                  <c:v>10.94486215475491</c:v>
                </c:pt>
                <c:pt idx="1650">
                  <c:v>5.9058884926138893</c:v>
                </c:pt>
                <c:pt idx="1651">
                  <c:v>8.5878086369783659</c:v>
                </c:pt>
                <c:pt idx="1652">
                  <c:v>6.3133031661524424</c:v>
                </c:pt>
                <c:pt idx="1653">
                  <c:v>3.9229582759093926</c:v>
                </c:pt>
                <c:pt idx="1654">
                  <c:v>12.947771322346636</c:v>
                </c:pt>
                <c:pt idx="1655">
                  <c:v>3.7935881171683681</c:v>
                </c:pt>
                <c:pt idx="1656">
                  <c:v>6.9650682432698545</c:v>
                </c:pt>
                <c:pt idx="1657">
                  <c:v>6.6997786146574043</c:v>
                </c:pt>
                <c:pt idx="1658">
                  <c:v>5.3194475121674571</c:v>
                </c:pt>
                <c:pt idx="1659">
                  <c:v>7.6695345255824972</c:v>
                </c:pt>
                <c:pt idx="1660">
                  <c:v>9.8219803264782541</c:v>
                </c:pt>
                <c:pt idx="1661">
                  <c:v>10.993750023331321</c:v>
                </c:pt>
                <c:pt idx="1662">
                  <c:v>4.7679531222025879</c:v>
                </c:pt>
                <c:pt idx="1663">
                  <c:v>5.6203545062833413</c:v>
                </c:pt>
                <c:pt idx="1664">
                  <c:v>5.4964528636337917</c:v>
                </c:pt>
                <c:pt idx="1665">
                  <c:v>5.9426060870328907</c:v>
                </c:pt>
                <c:pt idx="1666">
                  <c:v>6.5096978389551445</c:v>
                </c:pt>
                <c:pt idx="1667">
                  <c:v>9.4061316449536232</c:v>
                </c:pt>
                <c:pt idx="1668">
                  <c:v>3.7350685337757268</c:v>
                </c:pt>
                <c:pt idx="1669">
                  <c:v>2.5680891560278787</c:v>
                </c:pt>
                <c:pt idx="1670">
                  <c:v>5.7084949764761772</c:v>
                </c:pt>
                <c:pt idx="1671">
                  <c:v>1.3050308784454971</c:v>
                </c:pt>
                <c:pt idx="1672">
                  <c:v>3.8820499499608463</c:v>
                </c:pt>
                <c:pt idx="1673">
                  <c:v>2.8588472287370394</c:v>
                </c:pt>
                <c:pt idx="1674">
                  <c:v>5.1076873550580588</c:v>
                </c:pt>
                <c:pt idx="1675">
                  <c:v>-0.14699445325173155</c:v>
                </c:pt>
                <c:pt idx="1676">
                  <c:v>5.1428409709183907</c:v>
                </c:pt>
                <c:pt idx="1677">
                  <c:v>8.5518148509001346</c:v>
                </c:pt>
                <c:pt idx="1678">
                  <c:v>3.0558952225524836</c:v>
                </c:pt>
                <c:pt idx="1679">
                  <c:v>6.4138097870602175</c:v>
                </c:pt>
                <c:pt idx="1680">
                  <c:v>6.5735116863084588</c:v>
                </c:pt>
                <c:pt idx="1681">
                  <c:v>3.8943708978452456</c:v>
                </c:pt>
                <c:pt idx="1682">
                  <c:v>0.92788362240835021</c:v>
                </c:pt>
                <c:pt idx="1683">
                  <c:v>2.7901280657500207</c:v>
                </c:pt>
                <c:pt idx="1684">
                  <c:v>5.6866402886326064</c:v>
                </c:pt>
                <c:pt idx="1685">
                  <c:v>7.0059521034263943</c:v>
                </c:pt>
                <c:pt idx="1686">
                  <c:v>2.4185969292713567</c:v>
                </c:pt>
                <c:pt idx="1687">
                  <c:v>3.7484799397978237</c:v>
                </c:pt>
                <c:pt idx="1688">
                  <c:v>5.4848210086777396</c:v>
                </c:pt>
                <c:pt idx="1689">
                  <c:v>7.7616544768733799</c:v>
                </c:pt>
                <c:pt idx="1690">
                  <c:v>4.3759424063446861</c:v>
                </c:pt>
                <c:pt idx="1691">
                  <c:v>6.1880327788051321</c:v>
                </c:pt>
                <c:pt idx="1692">
                  <c:v>0.38684922457085813</c:v>
                </c:pt>
                <c:pt idx="1693">
                  <c:v>3.7483718803008954</c:v>
                </c:pt>
                <c:pt idx="1694">
                  <c:v>10.154354150177847</c:v>
                </c:pt>
                <c:pt idx="1695">
                  <c:v>4.4604553020728597</c:v>
                </c:pt>
                <c:pt idx="1696">
                  <c:v>4.340465060067455</c:v>
                </c:pt>
                <c:pt idx="1697">
                  <c:v>8.8687714383930683</c:v>
                </c:pt>
                <c:pt idx="1698">
                  <c:v>1.1897484468994546</c:v>
                </c:pt>
                <c:pt idx="1699">
                  <c:v>4.1813311429921409</c:v>
                </c:pt>
                <c:pt idx="1700">
                  <c:v>4.8746520273412202</c:v>
                </c:pt>
                <c:pt idx="1701">
                  <c:v>14.76263142115357</c:v>
                </c:pt>
                <c:pt idx="1702">
                  <c:v>7.8006695714526613</c:v>
                </c:pt>
                <c:pt idx="1703">
                  <c:v>8.9176022294054746E-2</c:v>
                </c:pt>
                <c:pt idx="1704">
                  <c:v>4.3558157011248655</c:v>
                </c:pt>
                <c:pt idx="1705">
                  <c:v>5.109759657758536</c:v>
                </c:pt>
                <c:pt idx="1706">
                  <c:v>4.6312362429455609</c:v>
                </c:pt>
                <c:pt idx="1707">
                  <c:v>6.0148241543008822</c:v>
                </c:pt>
                <c:pt idx="1708">
                  <c:v>5.3874843180576253</c:v>
                </c:pt>
                <c:pt idx="1709">
                  <c:v>4.5815647617580391</c:v>
                </c:pt>
                <c:pt idx="1710">
                  <c:v>8.7837181954452088</c:v>
                </c:pt>
                <c:pt idx="1711">
                  <c:v>5.0827669399355484</c:v>
                </c:pt>
                <c:pt idx="1712">
                  <c:v>6.6744908514343653</c:v>
                </c:pt>
                <c:pt idx="1713">
                  <c:v>3.6068494818967038</c:v>
                </c:pt>
                <c:pt idx="1714">
                  <c:v>11.418182437416633</c:v>
                </c:pt>
                <c:pt idx="1715">
                  <c:v>1.427281438190763</c:v>
                </c:pt>
                <c:pt idx="1716">
                  <c:v>3.8795502552358467</c:v>
                </c:pt>
                <c:pt idx="1717">
                  <c:v>11.82713063903204</c:v>
                </c:pt>
                <c:pt idx="1718">
                  <c:v>4.4482318111471173</c:v>
                </c:pt>
                <c:pt idx="1719">
                  <c:v>4.8437787888543484</c:v>
                </c:pt>
                <c:pt idx="1720">
                  <c:v>12.300781387034691</c:v>
                </c:pt>
                <c:pt idx="1721">
                  <c:v>8.0163034007983534</c:v>
                </c:pt>
                <c:pt idx="1722">
                  <c:v>7.617588799529897</c:v>
                </c:pt>
                <c:pt idx="1723">
                  <c:v>3.4418908209781809</c:v>
                </c:pt>
                <c:pt idx="1724">
                  <c:v>6.7889741184878512</c:v>
                </c:pt>
                <c:pt idx="1725">
                  <c:v>8.0663172474365581</c:v>
                </c:pt>
                <c:pt idx="1726">
                  <c:v>3.8943122262252787</c:v>
                </c:pt>
                <c:pt idx="1727">
                  <c:v>5.1321306975606991</c:v>
                </c:pt>
              </c:numCache>
            </c:numRef>
          </c:xVal>
          <c:yVal>
            <c:numRef>
              <c:f>Sheet1!$U$9:$U$1736</c:f>
              <c:numCache>
                <c:formatCode>General</c:formatCode>
                <c:ptCount val="1728"/>
                <c:pt idx="0">
                  <c:v>8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10</c:v>
                </c:pt>
                <c:pt idx="11">
                  <c:v>10</c:v>
                </c:pt>
                <c:pt idx="12">
                  <c:v>6</c:v>
                </c:pt>
                <c:pt idx="13">
                  <c:v>6</c:v>
                </c:pt>
                <c:pt idx="14">
                  <c:v>4</c:v>
                </c:pt>
                <c:pt idx="15">
                  <c:v>8</c:v>
                </c:pt>
                <c:pt idx="16">
                  <c:v>2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8</c:v>
                </c:pt>
                <c:pt idx="23">
                  <c:v>2</c:v>
                </c:pt>
                <c:pt idx="24">
                  <c:v>6</c:v>
                </c:pt>
                <c:pt idx="25">
                  <c:v>2</c:v>
                </c:pt>
                <c:pt idx="26">
                  <c:v>8</c:v>
                </c:pt>
                <c:pt idx="27">
                  <c:v>8</c:v>
                </c:pt>
                <c:pt idx="28">
                  <c:v>6</c:v>
                </c:pt>
                <c:pt idx="29">
                  <c:v>2</c:v>
                </c:pt>
                <c:pt idx="30">
                  <c:v>2</c:v>
                </c:pt>
                <c:pt idx="31">
                  <c:v>4</c:v>
                </c:pt>
                <c:pt idx="32">
                  <c:v>0</c:v>
                </c:pt>
                <c:pt idx="33">
                  <c:v>8</c:v>
                </c:pt>
                <c:pt idx="34">
                  <c:v>8</c:v>
                </c:pt>
                <c:pt idx="35">
                  <c:v>4</c:v>
                </c:pt>
                <c:pt idx="36">
                  <c:v>2</c:v>
                </c:pt>
                <c:pt idx="37">
                  <c:v>4</c:v>
                </c:pt>
                <c:pt idx="38">
                  <c:v>6</c:v>
                </c:pt>
                <c:pt idx="39">
                  <c:v>6</c:v>
                </c:pt>
                <c:pt idx="40">
                  <c:v>2</c:v>
                </c:pt>
                <c:pt idx="41">
                  <c:v>0</c:v>
                </c:pt>
                <c:pt idx="42">
                  <c:v>6</c:v>
                </c:pt>
                <c:pt idx="43">
                  <c:v>8</c:v>
                </c:pt>
                <c:pt idx="44">
                  <c:v>2</c:v>
                </c:pt>
                <c:pt idx="45">
                  <c:v>6</c:v>
                </c:pt>
                <c:pt idx="46">
                  <c:v>8</c:v>
                </c:pt>
                <c:pt idx="47">
                  <c:v>4</c:v>
                </c:pt>
                <c:pt idx="48">
                  <c:v>10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2</c:v>
                </c:pt>
                <c:pt idx="53">
                  <c:v>4</c:v>
                </c:pt>
                <c:pt idx="54">
                  <c:v>6</c:v>
                </c:pt>
                <c:pt idx="55">
                  <c:v>2</c:v>
                </c:pt>
                <c:pt idx="56">
                  <c:v>6</c:v>
                </c:pt>
                <c:pt idx="57">
                  <c:v>2</c:v>
                </c:pt>
                <c:pt idx="58">
                  <c:v>4</c:v>
                </c:pt>
                <c:pt idx="59">
                  <c:v>6</c:v>
                </c:pt>
                <c:pt idx="60">
                  <c:v>10</c:v>
                </c:pt>
                <c:pt idx="61">
                  <c:v>4</c:v>
                </c:pt>
                <c:pt idx="62">
                  <c:v>2</c:v>
                </c:pt>
                <c:pt idx="63">
                  <c:v>10</c:v>
                </c:pt>
                <c:pt idx="64">
                  <c:v>8</c:v>
                </c:pt>
                <c:pt idx="65">
                  <c:v>6</c:v>
                </c:pt>
                <c:pt idx="66">
                  <c:v>2</c:v>
                </c:pt>
                <c:pt idx="67">
                  <c:v>6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8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2</c:v>
                </c:pt>
                <c:pt idx="76">
                  <c:v>8</c:v>
                </c:pt>
                <c:pt idx="77">
                  <c:v>8</c:v>
                </c:pt>
                <c:pt idx="78">
                  <c:v>6</c:v>
                </c:pt>
                <c:pt idx="79">
                  <c:v>10</c:v>
                </c:pt>
                <c:pt idx="80">
                  <c:v>6</c:v>
                </c:pt>
                <c:pt idx="81">
                  <c:v>8</c:v>
                </c:pt>
                <c:pt idx="82">
                  <c:v>4</c:v>
                </c:pt>
                <c:pt idx="83">
                  <c:v>8</c:v>
                </c:pt>
                <c:pt idx="84">
                  <c:v>8</c:v>
                </c:pt>
                <c:pt idx="85">
                  <c:v>10</c:v>
                </c:pt>
                <c:pt idx="86">
                  <c:v>8</c:v>
                </c:pt>
                <c:pt idx="87">
                  <c:v>8</c:v>
                </c:pt>
                <c:pt idx="88">
                  <c:v>2</c:v>
                </c:pt>
                <c:pt idx="89">
                  <c:v>4</c:v>
                </c:pt>
                <c:pt idx="90">
                  <c:v>6</c:v>
                </c:pt>
                <c:pt idx="91">
                  <c:v>0</c:v>
                </c:pt>
                <c:pt idx="92">
                  <c:v>8</c:v>
                </c:pt>
                <c:pt idx="93">
                  <c:v>4</c:v>
                </c:pt>
                <c:pt idx="94">
                  <c:v>10</c:v>
                </c:pt>
                <c:pt idx="95">
                  <c:v>8</c:v>
                </c:pt>
                <c:pt idx="96">
                  <c:v>10</c:v>
                </c:pt>
                <c:pt idx="97">
                  <c:v>10</c:v>
                </c:pt>
                <c:pt idx="98">
                  <c:v>6</c:v>
                </c:pt>
                <c:pt idx="99">
                  <c:v>4</c:v>
                </c:pt>
                <c:pt idx="100">
                  <c:v>10</c:v>
                </c:pt>
                <c:pt idx="101">
                  <c:v>4</c:v>
                </c:pt>
                <c:pt idx="102">
                  <c:v>6</c:v>
                </c:pt>
                <c:pt idx="103">
                  <c:v>10</c:v>
                </c:pt>
                <c:pt idx="104">
                  <c:v>6</c:v>
                </c:pt>
                <c:pt idx="105">
                  <c:v>6</c:v>
                </c:pt>
                <c:pt idx="106">
                  <c:v>2</c:v>
                </c:pt>
                <c:pt idx="107">
                  <c:v>4</c:v>
                </c:pt>
                <c:pt idx="108">
                  <c:v>4</c:v>
                </c:pt>
                <c:pt idx="109">
                  <c:v>8</c:v>
                </c:pt>
                <c:pt idx="110">
                  <c:v>6</c:v>
                </c:pt>
                <c:pt idx="111">
                  <c:v>8</c:v>
                </c:pt>
                <c:pt idx="112">
                  <c:v>4</c:v>
                </c:pt>
                <c:pt idx="113">
                  <c:v>8</c:v>
                </c:pt>
                <c:pt idx="114">
                  <c:v>6</c:v>
                </c:pt>
                <c:pt idx="115">
                  <c:v>12</c:v>
                </c:pt>
                <c:pt idx="116">
                  <c:v>6</c:v>
                </c:pt>
                <c:pt idx="117">
                  <c:v>8</c:v>
                </c:pt>
                <c:pt idx="118">
                  <c:v>2</c:v>
                </c:pt>
                <c:pt idx="119">
                  <c:v>8</c:v>
                </c:pt>
                <c:pt idx="120">
                  <c:v>2</c:v>
                </c:pt>
                <c:pt idx="121">
                  <c:v>6</c:v>
                </c:pt>
                <c:pt idx="122">
                  <c:v>6</c:v>
                </c:pt>
                <c:pt idx="123">
                  <c:v>4</c:v>
                </c:pt>
                <c:pt idx="124">
                  <c:v>6</c:v>
                </c:pt>
                <c:pt idx="125">
                  <c:v>12</c:v>
                </c:pt>
                <c:pt idx="126">
                  <c:v>2</c:v>
                </c:pt>
                <c:pt idx="127">
                  <c:v>6</c:v>
                </c:pt>
                <c:pt idx="128">
                  <c:v>6</c:v>
                </c:pt>
                <c:pt idx="129">
                  <c:v>8</c:v>
                </c:pt>
                <c:pt idx="130">
                  <c:v>4</c:v>
                </c:pt>
                <c:pt idx="131">
                  <c:v>8</c:v>
                </c:pt>
                <c:pt idx="132">
                  <c:v>10</c:v>
                </c:pt>
                <c:pt idx="133">
                  <c:v>12</c:v>
                </c:pt>
                <c:pt idx="134">
                  <c:v>6</c:v>
                </c:pt>
                <c:pt idx="135">
                  <c:v>6</c:v>
                </c:pt>
                <c:pt idx="136">
                  <c:v>10</c:v>
                </c:pt>
                <c:pt idx="137">
                  <c:v>8</c:v>
                </c:pt>
                <c:pt idx="138">
                  <c:v>2</c:v>
                </c:pt>
                <c:pt idx="139">
                  <c:v>8</c:v>
                </c:pt>
                <c:pt idx="140">
                  <c:v>4</c:v>
                </c:pt>
                <c:pt idx="141">
                  <c:v>4</c:v>
                </c:pt>
                <c:pt idx="142">
                  <c:v>6</c:v>
                </c:pt>
                <c:pt idx="143">
                  <c:v>6</c:v>
                </c:pt>
                <c:pt idx="144">
                  <c:v>4</c:v>
                </c:pt>
                <c:pt idx="145">
                  <c:v>6</c:v>
                </c:pt>
                <c:pt idx="146">
                  <c:v>8</c:v>
                </c:pt>
                <c:pt idx="147">
                  <c:v>4</c:v>
                </c:pt>
                <c:pt idx="148">
                  <c:v>8</c:v>
                </c:pt>
                <c:pt idx="149">
                  <c:v>4</c:v>
                </c:pt>
                <c:pt idx="150">
                  <c:v>4</c:v>
                </c:pt>
                <c:pt idx="151">
                  <c:v>6</c:v>
                </c:pt>
                <c:pt idx="152">
                  <c:v>10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6</c:v>
                </c:pt>
                <c:pt idx="157">
                  <c:v>10</c:v>
                </c:pt>
                <c:pt idx="158">
                  <c:v>8</c:v>
                </c:pt>
                <c:pt idx="159">
                  <c:v>6</c:v>
                </c:pt>
                <c:pt idx="160">
                  <c:v>6</c:v>
                </c:pt>
                <c:pt idx="161">
                  <c:v>8</c:v>
                </c:pt>
                <c:pt idx="162">
                  <c:v>6</c:v>
                </c:pt>
                <c:pt idx="163">
                  <c:v>6</c:v>
                </c:pt>
                <c:pt idx="164">
                  <c:v>4</c:v>
                </c:pt>
                <c:pt idx="165">
                  <c:v>8</c:v>
                </c:pt>
                <c:pt idx="166">
                  <c:v>2</c:v>
                </c:pt>
                <c:pt idx="167">
                  <c:v>4</c:v>
                </c:pt>
                <c:pt idx="168">
                  <c:v>4</c:v>
                </c:pt>
                <c:pt idx="169">
                  <c:v>2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2</c:v>
                </c:pt>
                <c:pt idx="175">
                  <c:v>4</c:v>
                </c:pt>
                <c:pt idx="176">
                  <c:v>4</c:v>
                </c:pt>
                <c:pt idx="177">
                  <c:v>6</c:v>
                </c:pt>
                <c:pt idx="178">
                  <c:v>6</c:v>
                </c:pt>
                <c:pt idx="179">
                  <c:v>8</c:v>
                </c:pt>
                <c:pt idx="180">
                  <c:v>2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8</c:v>
                </c:pt>
                <c:pt idx="185">
                  <c:v>12</c:v>
                </c:pt>
                <c:pt idx="186">
                  <c:v>6</c:v>
                </c:pt>
                <c:pt idx="187">
                  <c:v>8</c:v>
                </c:pt>
                <c:pt idx="188">
                  <c:v>2</c:v>
                </c:pt>
                <c:pt idx="189">
                  <c:v>6</c:v>
                </c:pt>
                <c:pt idx="190">
                  <c:v>6</c:v>
                </c:pt>
                <c:pt idx="191">
                  <c:v>0</c:v>
                </c:pt>
                <c:pt idx="192">
                  <c:v>8</c:v>
                </c:pt>
                <c:pt idx="193">
                  <c:v>6</c:v>
                </c:pt>
                <c:pt idx="194">
                  <c:v>6</c:v>
                </c:pt>
                <c:pt idx="195">
                  <c:v>2</c:v>
                </c:pt>
                <c:pt idx="196">
                  <c:v>8</c:v>
                </c:pt>
                <c:pt idx="197">
                  <c:v>6</c:v>
                </c:pt>
                <c:pt idx="198">
                  <c:v>8</c:v>
                </c:pt>
                <c:pt idx="199">
                  <c:v>6</c:v>
                </c:pt>
                <c:pt idx="200">
                  <c:v>4</c:v>
                </c:pt>
                <c:pt idx="201">
                  <c:v>2</c:v>
                </c:pt>
                <c:pt idx="202">
                  <c:v>6</c:v>
                </c:pt>
                <c:pt idx="203">
                  <c:v>8</c:v>
                </c:pt>
                <c:pt idx="204">
                  <c:v>10</c:v>
                </c:pt>
                <c:pt idx="205">
                  <c:v>8</c:v>
                </c:pt>
                <c:pt idx="206">
                  <c:v>10</c:v>
                </c:pt>
                <c:pt idx="207">
                  <c:v>6</c:v>
                </c:pt>
                <c:pt idx="208">
                  <c:v>8</c:v>
                </c:pt>
                <c:pt idx="209">
                  <c:v>2</c:v>
                </c:pt>
                <c:pt idx="210">
                  <c:v>6</c:v>
                </c:pt>
                <c:pt idx="211">
                  <c:v>8</c:v>
                </c:pt>
                <c:pt idx="212">
                  <c:v>6</c:v>
                </c:pt>
                <c:pt idx="213">
                  <c:v>8</c:v>
                </c:pt>
                <c:pt idx="214">
                  <c:v>4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6</c:v>
                </c:pt>
                <c:pt idx="220">
                  <c:v>8</c:v>
                </c:pt>
                <c:pt idx="221">
                  <c:v>4</c:v>
                </c:pt>
                <c:pt idx="222">
                  <c:v>4</c:v>
                </c:pt>
                <c:pt idx="223">
                  <c:v>8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6</c:v>
                </c:pt>
                <c:pt idx="231">
                  <c:v>4</c:v>
                </c:pt>
                <c:pt idx="232">
                  <c:v>10</c:v>
                </c:pt>
                <c:pt idx="233">
                  <c:v>10</c:v>
                </c:pt>
                <c:pt idx="234">
                  <c:v>4</c:v>
                </c:pt>
                <c:pt idx="235">
                  <c:v>4</c:v>
                </c:pt>
                <c:pt idx="236">
                  <c:v>8</c:v>
                </c:pt>
                <c:pt idx="237">
                  <c:v>4</c:v>
                </c:pt>
                <c:pt idx="238">
                  <c:v>4</c:v>
                </c:pt>
                <c:pt idx="239">
                  <c:v>2</c:v>
                </c:pt>
                <c:pt idx="240">
                  <c:v>10</c:v>
                </c:pt>
                <c:pt idx="241">
                  <c:v>6</c:v>
                </c:pt>
                <c:pt idx="242">
                  <c:v>4</c:v>
                </c:pt>
                <c:pt idx="243">
                  <c:v>4</c:v>
                </c:pt>
                <c:pt idx="244">
                  <c:v>6</c:v>
                </c:pt>
                <c:pt idx="245">
                  <c:v>4</c:v>
                </c:pt>
                <c:pt idx="246">
                  <c:v>8</c:v>
                </c:pt>
                <c:pt idx="247">
                  <c:v>4</c:v>
                </c:pt>
                <c:pt idx="248">
                  <c:v>4</c:v>
                </c:pt>
                <c:pt idx="249">
                  <c:v>8</c:v>
                </c:pt>
                <c:pt idx="250">
                  <c:v>10</c:v>
                </c:pt>
                <c:pt idx="251">
                  <c:v>8</c:v>
                </c:pt>
                <c:pt idx="252">
                  <c:v>10</c:v>
                </c:pt>
                <c:pt idx="253">
                  <c:v>10</c:v>
                </c:pt>
                <c:pt idx="254">
                  <c:v>8</c:v>
                </c:pt>
                <c:pt idx="255">
                  <c:v>2</c:v>
                </c:pt>
                <c:pt idx="256">
                  <c:v>6</c:v>
                </c:pt>
                <c:pt idx="257">
                  <c:v>4</c:v>
                </c:pt>
                <c:pt idx="258">
                  <c:v>2</c:v>
                </c:pt>
                <c:pt idx="259">
                  <c:v>4</c:v>
                </c:pt>
                <c:pt idx="260">
                  <c:v>6</c:v>
                </c:pt>
                <c:pt idx="261">
                  <c:v>8</c:v>
                </c:pt>
                <c:pt idx="262">
                  <c:v>6</c:v>
                </c:pt>
                <c:pt idx="263">
                  <c:v>8</c:v>
                </c:pt>
                <c:pt idx="264">
                  <c:v>2</c:v>
                </c:pt>
                <c:pt idx="265">
                  <c:v>8</c:v>
                </c:pt>
                <c:pt idx="266">
                  <c:v>10</c:v>
                </c:pt>
                <c:pt idx="267">
                  <c:v>4</c:v>
                </c:pt>
                <c:pt idx="268">
                  <c:v>8</c:v>
                </c:pt>
                <c:pt idx="269">
                  <c:v>8</c:v>
                </c:pt>
                <c:pt idx="270">
                  <c:v>10</c:v>
                </c:pt>
                <c:pt idx="271">
                  <c:v>2</c:v>
                </c:pt>
                <c:pt idx="272">
                  <c:v>4</c:v>
                </c:pt>
                <c:pt idx="273">
                  <c:v>8</c:v>
                </c:pt>
                <c:pt idx="274">
                  <c:v>4</c:v>
                </c:pt>
                <c:pt idx="275">
                  <c:v>10</c:v>
                </c:pt>
                <c:pt idx="276">
                  <c:v>10</c:v>
                </c:pt>
                <c:pt idx="277">
                  <c:v>6</c:v>
                </c:pt>
                <c:pt idx="278">
                  <c:v>6</c:v>
                </c:pt>
                <c:pt idx="279">
                  <c:v>2</c:v>
                </c:pt>
                <c:pt idx="280">
                  <c:v>8</c:v>
                </c:pt>
                <c:pt idx="281">
                  <c:v>6</c:v>
                </c:pt>
                <c:pt idx="282">
                  <c:v>4</c:v>
                </c:pt>
                <c:pt idx="283">
                  <c:v>8</c:v>
                </c:pt>
                <c:pt idx="284">
                  <c:v>4</c:v>
                </c:pt>
                <c:pt idx="285">
                  <c:v>6</c:v>
                </c:pt>
                <c:pt idx="286">
                  <c:v>6</c:v>
                </c:pt>
                <c:pt idx="287">
                  <c:v>8</c:v>
                </c:pt>
                <c:pt idx="288">
                  <c:v>6</c:v>
                </c:pt>
                <c:pt idx="289">
                  <c:v>2</c:v>
                </c:pt>
                <c:pt idx="290">
                  <c:v>6</c:v>
                </c:pt>
                <c:pt idx="291">
                  <c:v>8</c:v>
                </c:pt>
                <c:pt idx="292">
                  <c:v>6</c:v>
                </c:pt>
                <c:pt idx="293">
                  <c:v>2</c:v>
                </c:pt>
                <c:pt idx="294">
                  <c:v>8</c:v>
                </c:pt>
                <c:pt idx="295">
                  <c:v>8</c:v>
                </c:pt>
                <c:pt idx="296">
                  <c:v>10</c:v>
                </c:pt>
                <c:pt idx="297">
                  <c:v>8</c:v>
                </c:pt>
                <c:pt idx="298">
                  <c:v>2</c:v>
                </c:pt>
                <c:pt idx="299">
                  <c:v>6</c:v>
                </c:pt>
                <c:pt idx="300">
                  <c:v>4</c:v>
                </c:pt>
                <c:pt idx="301">
                  <c:v>4</c:v>
                </c:pt>
                <c:pt idx="302">
                  <c:v>10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8</c:v>
                </c:pt>
                <c:pt idx="307">
                  <c:v>6</c:v>
                </c:pt>
                <c:pt idx="308">
                  <c:v>8</c:v>
                </c:pt>
                <c:pt idx="309">
                  <c:v>4</c:v>
                </c:pt>
                <c:pt idx="310">
                  <c:v>8</c:v>
                </c:pt>
                <c:pt idx="311">
                  <c:v>6</c:v>
                </c:pt>
                <c:pt idx="312">
                  <c:v>2</c:v>
                </c:pt>
                <c:pt idx="313">
                  <c:v>4</c:v>
                </c:pt>
                <c:pt idx="314">
                  <c:v>4</c:v>
                </c:pt>
                <c:pt idx="315">
                  <c:v>8</c:v>
                </c:pt>
                <c:pt idx="316">
                  <c:v>6</c:v>
                </c:pt>
                <c:pt idx="317">
                  <c:v>6</c:v>
                </c:pt>
                <c:pt idx="318">
                  <c:v>4</c:v>
                </c:pt>
                <c:pt idx="319">
                  <c:v>4</c:v>
                </c:pt>
                <c:pt idx="320">
                  <c:v>4</c:v>
                </c:pt>
                <c:pt idx="321">
                  <c:v>6</c:v>
                </c:pt>
                <c:pt idx="322">
                  <c:v>2</c:v>
                </c:pt>
                <c:pt idx="323">
                  <c:v>6</c:v>
                </c:pt>
                <c:pt idx="324">
                  <c:v>10</c:v>
                </c:pt>
                <c:pt idx="325">
                  <c:v>4</c:v>
                </c:pt>
                <c:pt idx="326">
                  <c:v>4</c:v>
                </c:pt>
                <c:pt idx="327">
                  <c:v>4</c:v>
                </c:pt>
                <c:pt idx="328">
                  <c:v>4</c:v>
                </c:pt>
                <c:pt idx="329">
                  <c:v>10</c:v>
                </c:pt>
                <c:pt idx="330">
                  <c:v>4</c:v>
                </c:pt>
                <c:pt idx="331">
                  <c:v>8</c:v>
                </c:pt>
                <c:pt idx="332">
                  <c:v>8</c:v>
                </c:pt>
                <c:pt idx="333">
                  <c:v>6</c:v>
                </c:pt>
                <c:pt idx="334">
                  <c:v>8</c:v>
                </c:pt>
                <c:pt idx="335">
                  <c:v>6</c:v>
                </c:pt>
                <c:pt idx="336">
                  <c:v>8</c:v>
                </c:pt>
                <c:pt idx="337">
                  <c:v>8</c:v>
                </c:pt>
                <c:pt idx="338">
                  <c:v>4</c:v>
                </c:pt>
                <c:pt idx="339">
                  <c:v>2</c:v>
                </c:pt>
                <c:pt idx="340">
                  <c:v>8</c:v>
                </c:pt>
                <c:pt idx="341">
                  <c:v>6</c:v>
                </c:pt>
                <c:pt idx="342">
                  <c:v>4</c:v>
                </c:pt>
                <c:pt idx="343">
                  <c:v>6</c:v>
                </c:pt>
                <c:pt idx="344">
                  <c:v>6</c:v>
                </c:pt>
                <c:pt idx="345">
                  <c:v>6</c:v>
                </c:pt>
                <c:pt idx="346">
                  <c:v>0</c:v>
                </c:pt>
                <c:pt idx="347">
                  <c:v>8</c:v>
                </c:pt>
                <c:pt idx="348">
                  <c:v>6</c:v>
                </c:pt>
                <c:pt idx="349">
                  <c:v>10</c:v>
                </c:pt>
                <c:pt idx="350">
                  <c:v>8</c:v>
                </c:pt>
                <c:pt idx="351">
                  <c:v>6</c:v>
                </c:pt>
                <c:pt idx="352">
                  <c:v>4</c:v>
                </c:pt>
                <c:pt idx="353">
                  <c:v>8</c:v>
                </c:pt>
                <c:pt idx="354">
                  <c:v>2</c:v>
                </c:pt>
                <c:pt idx="355">
                  <c:v>8</c:v>
                </c:pt>
                <c:pt idx="356">
                  <c:v>8</c:v>
                </c:pt>
                <c:pt idx="357">
                  <c:v>6</c:v>
                </c:pt>
                <c:pt idx="358">
                  <c:v>10</c:v>
                </c:pt>
                <c:pt idx="359">
                  <c:v>4</c:v>
                </c:pt>
                <c:pt idx="360">
                  <c:v>12</c:v>
                </c:pt>
                <c:pt idx="361">
                  <c:v>10</c:v>
                </c:pt>
                <c:pt idx="362">
                  <c:v>8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8</c:v>
                </c:pt>
                <c:pt idx="367">
                  <c:v>6</c:v>
                </c:pt>
                <c:pt idx="368">
                  <c:v>10</c:v>
                </c:pt>
                <c:pt idx="369">
                  <c:v>8</c:v>
                </c:pt>
                <c:pt idx="370">
                  <c:v>6</c:v>
                </c:pt>
                <c:pt idx="371">
                  <c:v>4</c:v>
                </c:pt>
                <c:pt idx="372">
                  <c:v>4</c:v>
                </c:pt>
                <c:pt idx="373">
                  <c:v>8</c:v>
                </c:pt>
                <c:pt idx="374">
                  <c:v>8</c:v>
                </c:pt>
                <c:pt idx="375">
                  <c:v>4</c:v>
                </c:pt>
                <c:pt idx="376">
                  <c:v>2</c:v>
                </c:pt>
                <c:pt idx="377">
                  <c:v>4</c:v>
                </c:pt>
                <c:pt idx="378">
                  <c:v>4</c:v>
                </c:pt>
                <c:pt idx="379">
                  <c:v>4</c:v>
                </c:pt>
                <c:pt idx="380">
                  <c:v>4</c:v>
                </c:pt>
                <c:pt idx="381">
                  <c:v>2</c:v>
                </c:pt>
                <c:pt idx="382">
                  <c:v>8</c:v>
                </c:pt>
                <c:pt idx="383">
                  <c:v>2</c:v>
                </c:pt>
                <c:pt idx="384">
                  <c:v>6</c:v>
                </c:pt>
                <c:pt idx="385">
                  <c:v>6</c:v>
                </c:pt>
                <c:pt idx="386">
                  <c:v>6</c:v>
                </c:pt>
                <c:pt idx="387">
                  <c:v>4</c:v>
                </c:pt>
                <c:pt idx="388">
                  <c:v>6</c:v>
                </c:pt>
                <c:pt idx="389">
                  <c:v>2</c:v>
                </c:pt>
                <c:pt idx="390">
                  <c:v>4</c:v>
                </c:pt>
                <c:pt idx="391">
                  <c:v>6</c:v>
                </c:pt>
                <c:pt idx="392">
                  <c:v>4</c:v>
                </c:pt>
                <c:pt idx="393">
                  <c:v>6</c:v>
                </c:pt>
                <c:pt idx="394">
                  <c:v>8</c:v>
                </c:pt>
                <c:pt idx="395">
                  <c:v>4</c:v>
                </c:pt>
                <c:pt idx="396">
                  <c:v>4</c:v>
                </c:pt>
                <c:pt idx="397">
                  <c:v>4</c:v>
                </c:pt>
                <c:pt idx="398">
                  <c:v>8</c:v>
                </c:pt>
                <c:pt idx="399">
                  <c:v>2</c:v>
                </c:pt>
                <c:pt idx="400">
                  <c:v>8</c:v>
                </c:pt>
                <c:pt idx="401">
                  <c:v>6</c:v>
                </c:pt>
                <c:pt idx="402">
                  <c:v>6</c:v>
                </c:pt>
                <c:pt idx="403">
                  <c:v>2</c:v>
                </c:pt>
                <c:pt idx="404">
                  <c:v>6</c:v>
                </c:pt>
                <c:pt idx="405">
                  <c:v>6</c:v>
                </c:pt>
                <c:pt idx="406">
                  <c:v>10</c:v>
                </c:pt>
                <c:pt idx="407">
                  <c:v>4</c:v>
                </c:pt>
                <c:pt idx="408">
                  <c:v>10</c:v>
                </c:pt>
                <c:pt idx="409">
                  <c:v>4</c:v>
                </c:pt>
                <c:pt idx="410">
                  <c:v>6</c:v>
                </c:pt>
                <c:pt idx="411">
                  <c:v>8</c:v>
                </c:pt>
                <c:pt idx="412">
                  <c:v>6</c:v>
                </c:pt>
                <c:pt idx="413">
                  <c:v>2</c:v>
                </c:pt>
                <c:pt idx="414">
                  <c:v>6</c:v>
                </c:pt>
                <c:pt idx="415">
                  <c:v>6</c:v>
                </c:pt>
                <c:pt idx="416">
                  <c:v>4</c:v>
                </c:pt>
                <c:pt idx="417">
                  <c:v>8</c:v>
                </c:pt>
                <c:pt idx="418">
                  <c:v>8</c:v>
                </c:pt>
                <c:pt idx="419">
                  <c:v>8</c:v>
                </c:pt>
                <c:pt idx="420">
                  <c:v>6</c:v>
                </c:pt>
                <c:pt idx="421">
                  <c:v>8</c:v>
                </c:pt>
                <c:pt idx="422">
                  <c:v>8</c:v>
                </c:pt>
                <c:pt idx="423">
                  <c:v>2</c:v>
                </c:pt>
                <c:pt idx="424">
                  <c:v>4</c:v>
                </c:pt>
                <c:pt idx="425">
                  <c:v>6</c:v>
                </c:pt>
                <c:pt idx="426">
                  <c:v>10</c:v>
                </c:pt>
                <c:pt idx="427">
                  <c:v>4</c:v>
                </c:pt>
                <c:pt idx="428">
                  <c:v>2</c:v>
                </c:pt>
                <c:pt idx="429">
                  <c:v>8</c:v>
                </c:pt>
                <c:pt idx="430">
                  <c:v>6</c:v>
                </c:pt>
                <c:pt idx="431">
                  <c:v>2</c:v>
                </c:pt>
                <c:pt idx="432">
                  <c:v>6</c:v>
                </c:pt>
                <c:pt idx="433">
                  <c:v>6</c:v>
                </c:pt>
                <c:pt idx="434">
                  <c:v>8</c:v>
                </c:pt>
                <c:pt idx="435">
                  <c:v>8</c:v>
                </c:pt>
                <c:pt idx="436">
                  <c:v>2</c:v>
                </c:pt>
                <c:pt idx="437">
                  <c:v>10</c:v>
                </c:pt>
                <c:pt idx="438">
                  <c:v>6</c:v>
                </c:pt>
                <c:pt idx="439">
                  <c:v>4</c:v>
                </c:pt>
                <c:pt idx="440">
                  <c:v>6</c:v>
                </c:pt>
                <c:pt idx="441">
                  <c:v>6</c:v>
                </c:pt>
                <c:pt idx="442">
                  <c:v>10</c:v>
                </c:pt>
                <c:pt idx="443">
                  <c:v>6</c:v>
                </c:pt>
                <c:pt idx="444">
                  <c:v>4</c:v>
                </c:pt>
                <c:pt idx="445">
                  <c:v>6</c:v>
                </c:pt>
                <c:pt idx="446">
                  <c:v>8</c:v>
                </c:pt>
                <c:pt idx="447">
                  <c:v>6</c:v>
                </c:pt>
                <c:pt idx="448">
                  <c:v>8</c:v>
                </c:pt>
                <c:pt idx="449">
                  <c:v>8</c:v>
                </c:pt>
                <c:pt idx="450">
                  <c:v>8</c:v>
                </c:pt>
                <c:pt idx="451">
                  <c:v>2</c:v>
                </c:pt>
                <c:pt idx="452">
                  <c:v>4</c:v>
                </c:pt>
                <c:pt idx="453">
                  <c:v>4</c:v>
                </c:pt>
                <c:pt idx="454">
                  <c:v>8</c:v>
                </c:pt>
                <c:pt idx="455">
                  <c:v>2</c:v>
                </c:pt>
                <c:pt idx="456">
                  <c:v>10</c:v>
                </c:pt>
                <c:pt idx="457">
                  <c:v>2</c:v>
                </c:pt>
                <c:pt idx="458">
                  <c:v>4</c:v>
                </c:pt>
                <c:pt idx="459">
                  <c:v>2</c:v>
                </c:pt>
                <c:pt idx="460">
                  <c:v>6</c:v>
                </c:pt>
                <c:pt idx="461">
                  <c:v>6</c:v>
                </c:pt>
                <c:pt idx="462">
                  <c:v>8</c:v>
                </c:pt>
                <c:pt idx="463">
                  <c:v>2</c:v>
                </c:pt>
                <c:pt idx="464">
                  <c:v>6</c:v>
                </c:pt>
                <c:pt idx="465">
                  <c:v>2</c:v>
                </c:pt>
                <c:pt idx="466">
                  <c:v>2</c:v>
                </c:pt>
                <c:pt idx="467">
                  <c:v>4</c:v>
                </c:pt>
                <c:pt idx="468">
                  <c:v>2</c:v>
                </c:pt>
                <c:pt idx="469">
                  <c:v>8</c:v>
                </c:pt>
                <c:pt idx="470">
                  <c:v>6</c:v>
                </c:pt>
                <c:pt idx="471">
                  <c:v>6</c:v>
                </c:pt>
                <c:pt idx="472">
                  <c:v>4</c:v>
                </c:pt>
                <c:pt idx="473">
                  <c:v>4</c:v>
                </c:pt>
                <c:pt idx="474">
                  <c:v>8</c:v>
                </c:pt>
                <c:pt idx="475">
                  <c:v>4</c:v>
                </c:pt>
                <c:pt idx="476">
                  <c:v>6</c:v>
                </c:pt>
                <c:pt idx="477">
                  <c:v>4</c:v>
                </c:pt>
                <c:pt idx="478">
                  <c:v>4</c:v>
                </c:pt>
                <c:pt idx="479">
                  <c:v>4</c:v>
                </c:pt>
                <c:pt idx="480">
                  <c:v>6</c:v>
                </c:pt>
                <c:pt idx="481">
                  <c:v>4</c:v>
                </c:pt>
                <c:pt idx="482">
                  <c:v>6</c:v>
                </c:pt>
                <c:pt idx="483">
                  <c:v>4</c:v>
                </c:pt>
                <c:pt idx="484">
                  <c:v>4</c:v>
                </c:pt>
                <c:pt idx="485">
                  <c:v>8</c:v>
                </c:pt>
                <c:pt idx="486">
                  <c:v>4</c:v>
                </c:pt>
                <c:pt idx="487">
                  <c:v>6</c:v>
                </c:pt>
                <c:pt idx="488">
                  <c:v>4</c:v>
                </c:pt>
                <c:pt idx="489">
                  <c:v>2</c:v>
                </c:pt>
                <c:pt idx="490">
                  <c:v>10</c:v>
                </c:pt>
                <c:pt idx="491">
                  <c:v>6</c:v>
                </c:pt>
                <c:pt idx="492">
                  <c:v>2</c:v>
                </c:pt>
                <c:pt idx="493">
                  <c:v>2</c:v>
                </c:pt>
                <c:pt idx="494">
                  <c:v>10</c:v>
                </c:pt>
                <c:pt idx="495">
                  <c:v>6</c:v>
                </c:pt>
                <c:pt idx="496">
                  <c:v>6</c:v>
                </c:pt>
                <c:pt idx="497">
                  <c:v>6</c:v>
                </c:pt>
                <c:pt idx="498">
                  <c:v>10</c:v>
                </c:pt>
                <c:pt idx="499">
                  <c:v>8</c:v>
                </c:pt>
                <c:pt idx="500">
                  <c:v>2</c:v>
                </c:pt>
                <c:pt idx="501">
                  <c:v>8</c:v>
                </c:pt>
                <c:pt idx="502">
                  <c:v>6</c:v>
                </c:pt>
                <c:pt idx="503">
                  <c:v>4</c:v>
                </c:pt>
                <c:pt idx="504">
                  <c:v>6</c:v>
                </c:pt>
                <c:pt idx="505">
                  <c:v>6</c:v>
                </c:pt>
                <c:pt idx="506">
                  <c:v>4</c:v>
                </c:pt>
                <c:pt idx="507">
                  <c:v>4</c:v>
                </c:pt>
                <c:pt idx="508">
                  <c:v>8</c:v>
                </c:pt>
                <c:pt idx="509">
                  <c:v>6</c:v>
                </c:pt>
                <c:pt idx="510">
                  <c:v>10</c:v>
                </c:pt>
                <c:pt idx="511">
                  <c:v>4</c:v>
                </c:pt>
                <c:pt idx="512">
                  <c:v>6</c:v>
                </c:pt>
                <c:pt idx="513">
                  <c:v>2</c:v>
                </c:pt>
                <c:pt idx="514">
                  <c:v>8</c:v>
                </c:pt>
                <c:pt idx="515">
                  <c:v>6</c:v>
                </c:pt>
                <c:pt idx="516">
                  <c:v>2</c:v>
                </c:pt>
                <c:pt idx="517">
                  <c:v>10</c:v>
                </c:pt>
                <c:pt idx="518">
                  <c:v>6</c:v>
                </c:pt>
                <c:pt idx="519">
                  <c:v>6</c:v>
                </c:pt>
                <c:pt idx="520">
                  <c:v>10</c:v>
                </c:pt>
                <c:pt idx="521">
                  <c:v>4</c:v>
                </c:pt>
                <c:pt idx="522">
                  <c:v>6</c:v>
                </c:pt>
                <c:pt idx="523">
                  <c:v>8</c:v>
                </c:pt>
                <c:pt idx="524">
                  <c:v>4</c:v>
                </c:pt>
                <c:pt idx="525">
                  <c:v>6</c:v>
                </c:pt>
                <c:pt idx="526">
                  <c:v>8</c:v>
                </c:pt>
                <c:pt idx="527">
                  <c:v>4</c:v>
                </c:pt>
                <c:pt idx="528">
                  <c:v>8</c:v>
                </c:pt>
                <c:pt idx="529">
                  <c:v>2</c:v>
                </c:pt>
                <c:pt idx="530">
                  <c:v>10</c:v>
                </c:pt>
                <c:pt idx="531">
                  <c:v>8</c:v>
                </c:pt>
                <c:pt idx="532">
                  <c:v>4</c:v>
                </c:pt>
                <c:pt idx="533">
                  <c:v>4</c:v>
                </c:pt>
                <c:pt idx="534">
                  <c:v>6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2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8</c:v>
                </c:pt>
                <c:pt idx="544">
                  <c:v>4</c:v>
                </c:pt>
                <c:pt idx="545">
                  <c:v>4</c:v>
                </c:pt>
                <c:pt idx="546">
                  <c:v>10</c:v>
                </c:pt>
                <c:pt idx="547">
                  <c:v>4</c:v>
                </c:pt>
                <c:pt idx="548">
                  <c:v>6</c:v>
                </c:pt>
                <c:pt idx="549">
                  <c:v>4</c:v>
                </c:pt>
                <c:pt idx="550">
                  <c:v>10</c:v>
                </c:pt>
                <c:pt idx="551">
                  <c:v>6</c:v>
                </c:pt>
                <c:pt idx="552">
                  <c:v>6</c:v>
                </c:pt>
                <c:pt idx="553">
                  <c:v>8</c:v>
                </c:pt>
                <c:pt idx="554">
                  <c:v>8</c:v>
                </c:pt>
                <c:pt idx="555">
                  <c:v>6</c:v>
                </c:pt>
                <c:pt idx="556">
                  <c:v>6</c:v>
                </c:pt>
                <c:pt idx="557">
                  <c:v>10</c:v>
                </c:pt>
                <c:pt idx="558">
                  <c:v>12</c:v>
                </c:pt>
                <c:pt idx="559">
                  <c:v>2</c:v>
                </c:pt>
                <c:pt idx="560">
                  <c:v>2</c:v>
                </c:pt>
                <c:pt idx="561">
                  <c:v>4</c:v>
                </c:pt>
                <c:pt idx="562">
                  <c:v>2</c:v>
                </c:pt>
                <c:pt idx="563">
                  <c:v>4</c:v>
                </c:pt>
                <c:pt idx="564">
                  <c:v>6</c:v>
                </c:pt>
                <c:pt idx="565">
                  <c:v>6</c:v>
                </c:pt>
                <c:pt idx="566">
                  <c:v>4</c:v>
                </c:pt>
                <c:pt idx="567">
                  <c:v>10</c:v>
                </c:pt>
                <c:pt idx="568">
                  <c:v>8</c:v>
                </c:pt>
                <c:pt idx="569">
                  <c:v>4</c:v>
                </c:pt>
                <c:pt idx="570">
                  <c:v>2</c:v>
                </c:pt>
                <c:pt idx="571">
                  <c:v>8</c:v>
                </c:pt>
                <c:pt idx="572">
                  <c:v>6</c:v>
                </c:pt>
                <c:pt idx="573">
                  <c:v>12</c:v>
                </c:pt>
                <c:pt idx="574">
                  <c:v>4</c:v>
                </c:pt>
                <c:pt idx="575">
                  <c:v>8</c:v>
                </c:pt>
                <c:pt idx="576">
                  <c:v>8</c:v>
                </c:pt>
                <c:pt idx="577">
                  <c:v>4</c:v>
                </c:pt>
                <c:pt idx="578">
                  <c:v>4</c:v>
                </c:pt>
                <c:pt idx="579">
                  <c:v>10</c:v>
                </c:pt>
                <c:pt idx="580">
                  <c:v>6</c:v>
                </c:pt>
                <c:pt idx="581">
                  <c:v>6</c:v>
                </c:pt>
                <c:pt idx="582">
                  <c:v>8</c:v>
                </c:pt>
                <c:pt idx="583">
                  <c:v>8</c:v>
                </c:pt>
                <c:pt idx="584">
                  <c:v>6</c:v>
                </c:pt>
                <c:pt idx="585">
                  <c:v>4</c:v>
                </c:pt>
                <c:pt idx="586">
                  <c:v>8</c:v>
                </c:pt>
                <c:pt idx="587">
                  <c:v>4</c:v>
                </c:pt>
                <c:pt idx="588">
                  <c:v>8</c:v>
                </c:pt>
                <c:pt idx="589">
                  <c:v>6</c:v>
                </c:pt>
                <c:pt idx="590">
                  <c:v>4</c:v>
                </c:pt>
                <c:pt idx="591">
                  <c:v>4</c:v>
                </c:pt>
                <c:pt idx="592">
                  <c:v>4</c:v>
                </c:pt>
                <c:pt idx="593">
                  <c:v>8</c:v>
                </c:pt>
                <c:pt idx="594">
                  <c:v>4</c:v>
                </c:pt>
                <c:pt idx="595">
                  <c:v>6</c:v>
                </c:pt>
                <c:pt idx="596">
                  <c:v>4</c:v>
                </c:pt>
                <c:pt idx="597">
                  <c:v>2</c:v>
                </c:pt>
                <c:pt idx="598">
                  <c:v>10</c:v>
                </c:pt>
                <c:pt idx="599">
                  <c:v>8</c:v>
                </c:pt>
                <c:pt idx="600">
                  <c:v>4</c:v>
                </c:pt>
                <c:pt idx="601">
                  <c:v>8</c:v>
                </c:pt>
                <c:pt idx="602">
                  <c:v>10</c:v>
                </c:pt>
                <c:pt idx="603">
                  <c:v>4</c:v>
                </c:pt>
                <c:pt idx="604">
                  <c:v>8</c:v>
                </c:pt>
                <c:pt idx="605">
                  <c:v>8</c:v>
                </c:pt>
                <c:pt idx="606">
                  <c:v>4</c:v>
                </c:pt>
                <c:pt idx="607">
                  <c:v>0</c:v>
                </c:pt>
                <c:pt idx="608">
                  <c:v>8</c:v>
                </c:pt>
                <c:pt idx="609">
                  <c:v>6</c:v>
                </c:pt>
                <c:pt idx="610">
                  <c:v>6</c:v>
                </c:pt>
                <c:pt idx="611">
                  <c:v>4</c:v>
                </c:pt>
                <c:pt idx="612">
                  <c:v>0</c:v>
                </c:pt>
                <c:pt idx="613">
                  <c:v>2</c:v>
                </c:pt>
                <c:pt idx="614">
                  <c:v>6</c:v>
                </c:pt>
                <c:pt idx="615">
                  <c:v>8</c:v>
                </c:pt>
                <c:pt idx="616">
                  <c:v>4</c:v>
                </c:pt>
                <c:pt idx="617">
                  <c:v>10</c:v>
                </c:pt>
                <c:pt idx="618">
                  <c:v>6</c:v>
                </c:pt>
                <c:pt idx="619">
                  <c:v>10</c:v>
                </c:pt>
                <c:pt idx="620">
                  <c:v>8</c:v>
                </c:pt>
                <c:pt idx="621">
                  <c:v>6</c:v>
                </c:pt>
                <c:pt idx="622">
                  <c:v>4</c:v>
                </c:pt>
                <c:pt idx="623">
                  <c:v>8</c:v>
                </c:pt>
                <c:pt idx="624">
                  <c:v>8</c:v>
                </c:pt>
                <c:pt idx="625">
                  <c:v>6</c:v>
                </c:pt>
                <c:pt idx="626">
                  <c:v>4</c:v>
                </c:pt>
                <c:pt idx="627">
                  <c:v>8</c:v>
                </c:pt>
                <c:pt idx="628">
                  <c:v>6</c:v>
                </c:pt>
                <c:pt idx="629">
                  <c:v>8</c:v>
                </c:pt>
                <c:pt idx="630">
                  <c:v>6</c:v>
                </c:pt>
                <c:pt idx="631">
                  <c:v>8</c:v>
                </c:pt>
                <c:pt idx="632">
                  <c:v>4</c:v>
                </c:pt>
                <c:pt idx="633">
                  <c:v>8</c:v>
                </c:pt>
                <c:pt idx="634">
                  <c:v>6</c:v>
                </c:pt>
                <c:pt idx="635">
                  <c:v>8</c:v>
                </c:pt>
                <c:pt idx="636">
                  <c:v>8</c:v>
                </c:pt>
                <c:pt idx="637">
                  <c:v>2</c:v>
                </c:pt>
                <c:pt idx="638">
                  <c:v>0</c:v>
                </c:pt>
                <c:pt idx="639">
                  <c:v>2</c:v>
                </c:pt>
                <c:pt idx="640">
                  <c:v>10</c:v>
                </c:pt>
                <c:pt idx="641">
                  <c:v>6</c:v>
                </c:pt>
                <c:pt idx="642">
                  <c:v>2</c:v>
                </c:pt>
                <c:pt idx="643">
                  <c:v>8</c:v>
                </c:pt>
                <c:pt idx="644">
                  <c:v>8</c:v>
                </c:pt>
                <c:pt idx="645">
                  <c:v>6</c:v>
                </c:pt>
                <c:pt idx="646">
                  <c:v>8</c:v>
                </c:pt>
                <c:pt idx="647">
                  <c:v>10</c:v>
                </c:pt>
                <c:pt idx="648">
                  <c:v>6</c:v>
                </c:pt>
                <c:pt idx="649">
                  <c:v>6</c:v>
                </c:pt>
                <c:pt idx="650">
                  <c:v>10</c:v>
                </c:pt>
                <c:pt idx="651">
                  <c:v>8</c:v>
                </c:pt>
                <c:pt idx="652">
                  <c:v>6</c:v>
                </c:pt>
                <c:pt idx="653">
                  <c:v>2</c:v>
                </c:pt>
                <c:pt idx="654">
                  <c:v>4</c:v>
                </c:pt>
                <c:pt idx="655">
                  <c:v>8</c:v>
                </c:pt>
                <c:pt idx="656">
                  <c:v>6</c:v>
                </c:pt>
                <c:pt idx="657">
                  <c:v>4</c:v>
                </c:pt>
                <c:pt idx="658">
                  <c:v>6</c:v>
                </c:pt>
                <c:pt idx="659">
                  <c:v>8</c:v>
                </c:pt>
                <c:pt idx="660">
                  <c:v>6</c:v>
                </c:pt>
                <c:pt idx="661">
                  <c:v>4</c:v>
                </c:pt>
                <c:pt idx="662">
                  <c:v>8</c:v>
                </c:pt>
                <c:pt idx="663">
                  <c:v>6</c:v>
                </c:pt>
                <c:pt idx="664">
                  <c:v>6</c:v>
                </c:pt>
                <c:pt idx="665">
                  <c:v>6</c:v>
                </c:pt>
                <c:pt idx="666">
                  <c:v>6</c:v>
                </c:pt>
                <c:pt idx="667">
                  <c:v>6</c:v>
                </c:pt>
                <c:pt idx="668">
                  <c:v>2</c:v>
                </c:pt>
                <c:pt idx="669">
                  <c:v>2</c:v>
                </c:pt>
                <c:pt idx="670">
                  <c:v>4</c:v>
                </c:pt>
                <c:pt idx="671">
                  <c:v>8</c:v>
                </c:pt>
                <c:pt idx="672">
                  <c:v>10</c:v>
                </c:pt>
                <c:pt idx="673">
                  <c:v>4</c:v>
                </c:pt>
                <c:pt idx="674">
                  <c:v>6</c:v>
                </c:pt>
                <c:pt idx="675">
                  <c:v>2</c:v>
                </c:pt>
                <c:pt idx="676">
                  <c:v>4</c:v>
                </c:pt>
                <c:pt idx="677">
                  <c:v>4</c:v>
                </c:pt>
                <c:pt idx="678">
                  <c:v>6</c:v>
                </c:pt>
                <c:pt idx="679">
                  <c:v>6</c:v>
                </c:pt>
                <c:pt idx="680">
                  <c:v>8</c:v>
                </c:pt>
                <c:pt idx="681">
                  <c:v>6</c:v>
                </c:pt>
                <c:pt idx="682">
                  <c:v>6</c:v>
                </c:pt>
                <c:pt idx="683">
                  <c:v>8</c:v>
                </c:pt>
                <c:pt idx="684">
                  <c:v>6</c:v>
                </c:pt>
                <c:pt idx="685">
                  <c:v>0</c:v>
                </c:pt>
                <c:pt idx="686">
                  <c:v>10</c:v>
                </c:pt>
                <c:pt idx="687">
                  <c:v>6</c:v>
                </c:pt>
                <c:pt idx="688">
                  <c:v>6</c:v>
                </c:pt>
                <c:pt idx="689">
                  <c:v>8</c:v>
                </c:pt>
                <c:pt idx="690">
                  <c:v>8</c:v>
                </c:pt>
                <c:pt idx="691">
                  <c:v>4</c:v>
                </c:pt>
                <c:pt idx="692">
                  <c:v>6</c:v>
                </c:pt>
                <c:pt idx="693">
                  <c:v>2</c:v>
                </c:pt>
                <c:pt idx="694">
                  <c:v>8</c:v>
                </c:pt>
                <c:pt idx="695">
                  <c:v>4</c:v>
                </c:pt>
                <c:pt idx="696">
                  <c:v>4</c:v>
                </c:pt>
                <c:pt idx="697">
                  <c:v>6</c:v>
                </c:pt>
                <c:pt idx="698">
                  <c:v>4</c:v>
                </c:pt>
                <c:pt idx="699">
                  <c:v>8</c:v>
                </c:pt>
                <c:pt idx="700">
                  <c:v>8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4</c:v>
                </c:pt>
                <c:pt idx="705">
                  <c:v>8</c:v>
                </c:pt>
                <c:pt idx="706">
                  <c:v>2</c:v>
                </c:pt>
                <c:pt idx="707">
                  <c:v>8</c:v>
                </c:pt>
                <c:pt idx="708">
                  <c:v>8</c:v>
                </c:pt>
                <c:pt idx="709">
                  <c:v>2</c:v>
                </c:pt>
                <c:pt idx="710">
                  <c:v>6</c:v>
                </c:pt>
                <c:pt idx="711">
                  <c:v>8</c:v>
                </c:pt>
                <c:pt idx="712">
                  <c:v>4</c:v>
                </c:pt>
                <c:pt idx="713">
                  <c:v>2</c:v>
                </c:pt>
                <c:pt idx="714">
                  <c:v>10</c:v>
                </c:pt>
                <c:pt idx="715">
                  <c:v>0</c:v>
                </c:pt>
                <c:pt idx="716">
                  <c:v>4</c:v>
                </c:pt>
                <c:pt idx="717">
                  <c:v>10</c:v>
                </c:pt>
                <c:pt idx="718">
                  <c:v>6</c:v>
                </c:pt>
                <c:pt idx="719">
                  <c:v>10</c:v>
                </c:pt>
                <c:pt idx="720">
                  <c:v>6</c:v>
                </c:pt>
                <c:pt idx="721">
                  <c:v>6</c:v>
                </c:pt>
                <c:pt idx="722">
                  <c:v>10</c:v>
                </c:pt>
                <c:pt idx="723">
                  <c:v>10</c:v>
                </c:pt>
                <c:pt idx="724">
                  <c:v>4</c:v>
                </c:pt>
                <c:pt idx="725">
                  <c:v>6</c:v>
                </c:pt>
                <c:pt idx="726">
                  <c:v>4</c:v>
                </c:pt>
                <c:pt idx="727">
                  <c:v>10</c:v>
                </c:pt>
                <c:pt idx="728">
                  <c:v>4</c:v>
                </c:pt>
                <c:pt idx="729">
                  <c:v>4</c:v>
                </c:pt>
                <c:pt idx="730">
                  <c:v>6</c:v>
                </c:pt>
                <c:pt idx="731">
                  <c:v>4</c:v>
                </c:pt>
                <c:pt idx="732">
                  <c:v>4</c:v>
                </c:pt>
                <c:pt idx="733">
                  <c:v>8</c:v>
                </c:pt>
                <c:pt idx="734">
                  <c:v>10</c:v>
                </c:pt>
                <c:pt idx="735">
                  <c:v>4</c:v>
                </c:pt>
                <c:pt idx="736">
                  <c:v>10</c:v>
                </c:pt>
                <c:pt idx="737">
                  <c:v>6</c:v>
                </c:pt>
                <c:pt idx="738">
                  <c:v>10</c:v>
                </c:pt>
                <c:pt idx="739">
                  <c:v>4</c:v>
                </c:pt>
                <c:pt idx="740">
                  <c:v>4</c:v>
                </c:pt>
                <c:pt idx="741">
                  <c:v>4</c:v>
                </c:pt>
                <c:pt idx="742">
                  <c:v>4</c:v>
                </c:pt>
                <c:pt idx="743">
                  <c:v>8</c:v>
                </c:pt>
                <c:pt idx="744">
                  <c:v>0</c:v>
                </c:pt>
                <c:pt idx="745">
                  <c:v>4</c:v>
                </c:pt>
                <c:pt idx="746">
                  <c:v>6</c:v>
                </c:pt>
                <c:pt idx="747">
                  <c:v>6</c:v>
                </c:pt>
                <c:pt idx="748">
                  <c:v>6</c:v>
                </c:pt>
                <c:pt idx="749">
                  <c:v>6</c:v>
                </c:pt>
                <c:pt idx="750">
                  <c:v>8</c:v>
                </c:pt>
                <c:pt idx="751">
                  <c:v>4</c:v>
                </c:pt>
                <c:pt idx="752">
                  <c:v>6</c:v>
                </c:pt>
                <c:pt idx="753">
                  <c:v>8</c:v>
                </c:pt>
                <c:pt idx="754">
                  <c:v>4</c:v>
                </c:pt>
                <c:pt idx="755">
                  <c:v>2</c:v>
                </c:pt>
                <c:pt idx="756">
                  <c:v>6</c:v>
                </c:pt>
                <c:pt idx="757">
                  <c:v>10</c:v>
                </c:pt>
                <c:pt idx="758">
                  <c:v>4</c:v>
                </c:pt>
                <c:pt idx="759">
                  <c:v>2</c:v>
                </c:pt>
                <c:pt idx="760">
                  <c:v>6</c:v>
                </c:pt>
                <c:pt idx="761">
                  <c:v>6</c:v>
                </c:pt>
                <c:pt idx="762">
                  <c:v>4</c:v>
                </c:pt>
                <c:pt idx="763">
                  <c:v>10</c:v>
                </c:pt>
                <c:pt idx="764">
                  <c:v>6</c:v>
                </c:pt>
                <c:pt idx="765">
                  <c:v>10</c:v>
                </c:pt>
                <c:pt idx="766">
                  <c:v>4</c:v>
                </c:pt>
                <c:pt idx="767">
                  <c:v>6</c:v>
                </c:pt>
                <c:pt idx="768">
                  <c:v>2</c:v>
                </c:pt>
                <c:pt idx="769">
                  <c:v>6</c:v>
                </c:pt>
                <c:pt idx="770">
                  <c:v>8</c:v>
                </c:pt>
                <c:pt idx="771">
                  <c:v>2</c:v>
                </c:pt>
                <c:pt idx="772">
                  <c:v>10</c:v>
                </c:pt>
                <c:pt idx="773">
                  <c:v>8</c:v>
                </c:pt>
                <c:pt idx="774">
                  <c:v>6</c:v>
                </c:pt>
                <c:pt idx="775">
                  <c:v>4</c:v>
                </c:pt>
                <c:pt idx="776">
                  <c:v>6</c:v>
                </c:pt>
                <c:pt idx="777">
                  <c:v>8</c:v>
                </c:pt>
                <c:pt idx="778">
                  <c:v>8</c:v>
                </c:pt>
                <c:pt idx="779">
                  <c:v>8</c:v>
                </c:pt>
                <c:pt idx="780">
                  <c:v>8</c:v>
                </c:pt>
                <c:pt idx="781">
                  <c:v>6</c:v>
                </c:pt>
                <c:pt idx="782">
                  <c:v>6</c:v>
                </c:pt>
                <c:pt idx="783">
                  <c:v>2</c:v>
                </c:pt>
                <c:pt idx="784">
                  <c:v>8</c:v>
                </c:pt>
                <c:pt idx="785">
                  <c:v>8</c:v>
                </c:pt>
                <c:pt idx="786">
                  <c:v>6</c:v>
                </c:pt>
                <c:pt idx="787">
                  <c:v>12</c:v>
                </c:pt>
                <c:pt idx="788">
                  <c:v>2</c:v>
                </c:pt>
                <c:pt idx="789">
                  <c:v>10</c:v>
                </c:pt>
                <c:pt idx="790">
                  <c:v>6</c:v>
                </c:pt>
                <c:pt idx="791">
                  <c:v>8</c:v>
                </c:pt>
                <c:pt idx="792">
                  <c:v>10</c:v>
                </c:pt>
                <c:pt idx="793">
                  <c:v>0</c:v>
                </c:pt>
                <c:pt idx="794">
                  <c:v>8</c:v>
                </c:pt>
                <c:pt idx="795">
                  <c:v>6</c:v>
                </c:pt>
                <c:pt idx="796">
                  <c:v>4</c:v>
                </c:pt>
                <c:pt idx="797">
                  <c:v>8</c:v>
                </c:pt>
                <c:pt idx="798">
                  <c:v>10</c:v>
                </c:pt>
                <c:pt idx="799">
                  <c:v>6</c:v>
                </c:pt>
                <c:pt idx="800">
                  <c:v>6</c:v>
                </c:pt>
                <c:pt idx="801">
                  <c:v>2</c:v>
                </c:pt>
                <c:pt idx="802">
                  <c:v>8</c:v>
                </c:pt>
                <c:pt idx="803">
                  <c:v>6</c:v>
                </c:pt>
                <c:pt idx="804">
                  <c:v>6</c:v>
                </c:pt>
                <c:pt idx="805">
                  <c:v>8</c:v>
                </c:pt>
                <c:pt idx="806">
                  <c:v>8</c:v>
                </c:pt>
                <c:pt idx="807">
                  <c:v>4</c:v>
                </c:pt>
                <c:pt idx="808">
                  <c:v>6</c:v>
                </c:pt>
                <c:pt idx="809">
                  <c:v>8</c:v>
                </c:pt>
                <c:pt idx="810">
                  <c:v>4</c:v>
                </c:pt>
                <c:pt idx="811">
                  <c:v>6</c:v>
                </c:pt>
                <c:pt idx="812">
                  <c:v>4</c:v>
                </c:pt>
                <c:pt idx="813">
                  <c:v>10</c:v>
                </c:pt>
                <c:pt idx="814">
                  <c:v>4</c:v>
                </c:pt>
                <c:pt idx="815">
                  <c:v>8</c:v>
                </c:pt>
                <c:pt idx="816">
                  <c:v>6</c:v>
                </c:pt>
                <c:pt idx="817">
                  <c:v>6</c:v>
                </c:pt>
                <c:pt idx="818">
                  <c:v>6</c:v>
                </c:pt>
                <c:pt idx="819">
                  <c:v>4</c:v>
                </c:pt>
                <c:pt idx="820">
                  <c:v>6</c:v>
                </c:pt>
                <c:pt idx="821">
                  <c:v>6</c:v>
                </c:pt>
                <c:pt idx="822">
                  <c:v>4</c:v>
                </c:pt>
                <c:pt idx="823">
                  <c:v>6</c:v>
                </c:pt>
                <c:pt idx="824">
                  <c:v>6</c:v>
                </c:pt>
                <c:pt idx="825">
                  <c:v>10</c:v>
                </c:pt>
                <c:pt idx="826">
                  <c:v>4</c:v>
                </c:pt>
                <c:pt idx="827">
                  <c:v>8</c:v>
                </c:pt>
                <c:pt idx="828">
                  <c:v>6</c:v>
                </c:pt>
                <c:pt idx="829">
                  <c:v>6</c:v>
                </c:pt>
                <c:pt idx="830">
                  <c:v>4</c:v>
                </c:pt>
                <c:pt idx="831">
                  <c:v>10</c:v>
                </c:pt>
                <c:pt idx="832">
                  <c:v>6</c:v>
                </c:pt>
                <c:pt idx="833">
                  <c:v>2</c:v>
                </c:pt>
                <c:pt idx="834">
                  <c:v>4</c:v>
                </c:pt>
                <c:pt idx="835">
                  <c:v>2</c:v>
                </c:pt>
                <c:pt idx="836">
                  <c:v>4</c:v>
                </c:pt>
                <c:pt idx="837">
                  <c:v>4</c:v>
                </c:pt>
                <c:pt idx="838">
                  <c:v>0</c:v>
                </c:pt>
                <c:pt idx="839">
                  <c:v>4</c:v>
                </c:pt>
                <c:pt idx="840">
                  <c:v>10</c:v>
                </c:pt>
                <c:pt idx="841">
                  <c:v>4</c:v>
                </c:pt>
                <c:pt idx="842">
                  <c:v>6</c:v>
                </c:pt>
                <c:pt idx="843">
                  <c:v>4</c:v>
                </c:pt>
                <c:pt idx="844">
                  <c:v>4</c:v>
                </c:pt>
                <c:pt idx="845">
                  <c:v>6</c:v>
                </c:pt>
                <c:pt idx="846">
                  <c:v>6</c:v>
                </c:pt>
                <c:pt idx="847">
                  <c:v>12</c:v>
                </c:pt>
                <c:pt idx="848">
                  <c:v>8</c:v>
                </c:pt>
                <c:pt idx="849">
                  <c:v>8</c:v>
                </c:pt>
                <c:pt idx="850">
                  <c:v>8</c:v>
                </c:pt>
                <c:pt idx="851">
                  <c:v>8</c:v>
                </c:pt>
                <c:pt idx="852">
                  <c:v>6</c:v>
                </c:pt>
                <c:pt idx="853">
                  <c:v>2</c:v>
                </c:pt>
                <c:pt idx="854">
                  <c:v>6</c:v>
                </c:pt>
                <c:pt idx="855">
                  <c:v>8</c:v>
                </c:pt>
                <c:pt idx="856">
                  <c:v>6</c:v>
                </c:pt>
                <c:pt idx="857">
                  <c:v>6</c:v>
                </c:pt>
                <c:pt idx="858">
                  <c:v>6</c:v>
                </c:pt>
                <c:pt idx="859">
                  <c:v>6</c:v>
                </c:pt>
                <c:pt idx="860">
                  <c:v>10</c:v>
                </c:pt>
                <c:pt idx="861">
                  <c:v>6</c:v>
                </c:pt>
                <c:pt idx="862">
                  <c:v>6</c:v>
                </c:pt>
                <c:pt idx="863">
                  <c:v>6</c:v>
                </c:pt>
                <c:pt idx="864">
                  <c:v>6</c:v>
                </c:pt>
                <c:pt idx="865">
                  <c:v>8</c:v>
                </c:pt>
                <c:pt idx="866">
                  <c:v>6</c:v>
                </c:pt>
                <c:pt idx="867">
                  <c:v>2</c:v>
                </c:pt>
                <c:pt idx="868">
                  <c:v>6</c:v>
                </c:pt>
                <c:pt idx="869">
                  <c:v>8</c:v>
                </c:pt>
                <c:pt idx="870">
                  <c:v>10</c:v>
                </c:pt>
                <c:pt idx="871">
                  <c:v>4</c:v>
                </c:pt>
                <c:pt idx="872">
                  <c:v>6</c:v>
                </c:pt>
                <c:pt idx="873">
                  <c:v>6</c:v>
                </c:pt>
                <c:pt idx="874">
                  <c:v>6</c:v>
                </c:pt>
                <c:pt idx="875">
                  <c:v>10</c:v>
                </c:pt>
                <c:pt idx="876">
                  <c:v>8</c:v>
                </c:pt>
                <c:pt idx="877">
                  <c:v>0</c:v>
                </c:pt>
                <c:pt idx="878">
                  <c:v>6</c:v>
                </c:pt>
                <c:pt idx="879">
                  <c:v>6</c:v>
                </c:pt>
                <c:pt idx="880">
                  <c:v>6</c:v>
                </c:pt>
                <c:pt idx="881">
                  <c:v>4</c:v>
                </c:pt>
                <c:pt idx="882">
                  <c:v>10</c:v>
                </c:pt>
                <c:pt idx="883">
                  <c:v>6</c:v>
                </c:pt>
                <c:pt idx="884">
                  <c:v>4</c:v>
                </c:pt>
                <c:pt idx="885">
                  <c:v>8</c:v>
                </c:pt>
                <c:pt idx="886">
                  <c:v>4</c:v>
                </c:pt>
                <c:pt idx="887">
                  <c:v>6</c:v>
                </c:pt>
                <c:pt idx="888">
                  <c:v>8</c:v>
                </c:pt>
                <c:pt idx="889">
                  <c:v>4</c:v>
                </c:pt>
                <c:pt idx="890">
                  <c:v>4</c:v>
                </c:pt>
                <c:pt idx="891">
                  <c:v>4</c:v>
                </c:pt>
                <c:pt idx="892">
                  <c:v>8</c:v>
                </c:pt>
                <c:pt idx="893">
                  <c:v>2</c:v>
                </c:pt>
                <c:pt idx="894">
                  <c:v>8</c:v>
                </c:pt>
                <c:pt idx="895">
                  <c:v>6</c:v>
                </c:pt>
                <c:pt idx="896">
                  <c:v>8</c:v>
                </c:pt>
                <c:pt idx="897">
                  <c:v>10</c:v>
                </c:pt>
                <c:pt idx="898">
                  <c:v>6</c:v>
                </c:pt>
                <c:pt idx="899">
                  <c:v>6</c:v>
                </c:pt>
                <c:pt idx="900">
                  <c:v>6</c:v>
                </c:pt>
                <c:pt idx="901">
                  <c:v>6</c:v>
                </c:pt>
                <c:pt idx="902">
                  <c:v>8</c:v>
                </c:pt>
                <c:pt idx="903">
                  <c:v>4</c:v>
                </c:pt>
                <c:pt idx="904">
                  <c:v>10</c:v>
                </c:pt>
                <c:pt idx="905">
                  <c:v>4</c:v>
                </c:pt>
                <c:pt idx="906">
                  <c:v>10</c:v>
                </c:pt>
                <c:pt idx="907">
                  <c:v>8</c:v>
                </c:pt>
                <c:pt idx="908">
                  <c:v>8</c:v>
                </c:pt>
                <c:pt idx="909">
                  <c:v>10</c:v>
                </c:pt>
                <c:pt idx="910">
                  <c:v>8</c:v>
                </c:pt>
                <c:pt idx="911">
                  <c:v>4</c:v>
                </c:pt>
                <c:pt idx="912">
                  <c:v>6</c:v>
                </c:pt>
                <c:pt idx="913">
                  <c:v>8</c:v>
                </c:pt>
                <c:pt idx="914">
                  <c:v>8</c:v>
                </c:pt>
                <c:pt idx="915">
                  <c:v>6</c:v>
                </c:pt>
                <c:pt idx="916">
                  <c:v>0</c:v>
                </c:pt>
                <c:pt idx="917">
                  <c:v>4</c:v>
                </c:pt>
                <c:pt idx="918">
                  <c:v>4</c:v>
                </c:pt>
                <c:pt idx="919">
                  <c:v>4</c:v>
                </c:pt>
                <c:pt idx="920">
                  <c:v>6</c:v>
                </c:pt>
                <c:pt idx="921">
                  <c:v>8</c:v>
                </c:pt>
                <c:pt idx="922">
                  <c:v>4</c:v>
                </c:pt>
                <c:pt idx="923">
                  <c:v>8</c:v>
                </c:pt>
                <c:pt idx="924">
                  <c:v>6</c:v>
                </c:pt>
                <c:pt idx="925">
                  <c:v>4</c:v>
                </c:pt>
                <c:pt idx="926">
                  <c:v>8</c:v>
                </c:pt>
                <c:pt idx="927">
                  <c:v>8</c:v>
                </c:pt>
                <c:pt idx="928">
                  <c:v>2</c:v>
                </c:pt>
                <c:pt idx="929">
                  <c:v>6</c:v>
                </c:pt>
                <c:pt idx="930">
                  <c:v>10</c:v>
                </c:pt>
                <c:pt idx="931">
                  <c:v>8</c:v>
                </c:pt>
                <c:pt idx="932">
                  <c:v>8</c:v>
                </c:pt>
                <c:pt idx="933">
                  <c:v>4</c:v>
                </c:pt>
                <c:pt idx="934">
                  <c:v>10</c:v>
                </c:pt>
                <c:pt idx="935">
                  <c:v>4</c:v>
                </c:pt>
                <c:pt idx="936">
                  <c:v>6</c:v>
                </c:pt>
                <c:pt idx="937">
                  <c:v>0</c:v>
                </c:pt>
                <c:pt idx="938">
                  <c:v>6</c:v>
                </c:pt>
                <c:pt idx="939">
                  <c:v>8</c:v>
                </c:pt>
                <c:pt idx="940">
                  <c:v>6</c:v>
                </c:pt>
                <c:pt idx="941">
                  <c:v>4</c:v>
                </c:pt>
                <c:pt idx="942">
                  <c:v>6</c:v>
                </c:pt>
                <c:pt idx="943">
                  <c:v>6</c:v>
                </c:pt>
                <c:pt idx="944">
                  <c:v>6</c:v>
                </c:pt>
                <c:pt idx="945">
                  <c:v>8</c:v>
                </c:pt>
                <c:pt idx="946">
                  <c:v>8</c:v>
                </c:pt>
                <c:pt idx="947">
                  <c:v>2</c:v>
                </c:pt>
                <c:pt idx="948">
                  <c:v>8</c:v>
                </c:pt>
                <c:pt idx="949">
                  <c:v>6</c:v>
                </c:pt>
                <c:pt idx="950">
                  <c:v>8</c:v>
                </c:pt>
                <c:pt idx="951">
                  <c:v>4</c:v>
                </c:pt>
                <c:pt idx="952">
                  <c:v>2</c:v>
                </c:pt>
                <c:pt idx="953">
                  <c:v>4</c:v>
                </c:pt>
                <c:pt idx="954">
                  <c:v>4</c:v>
                </c:pt>
                <c:pt idx="955">
                  <c:v>4</c:v>
                </c:pt>
                <c:pt idx="956">
                  <c:v>6</c:v>
                </c:pt>
                <c:pt idx="957">
                  <c:v>6</c:v>
                </c:pt>
                <c:pt idx="958">
                  <c:v>8</c:v>
                </c:pt>
                <c:pt idx="959">
                  <c:v>2</c:v>
                </c:pt>
                <c:pt idx="960">
                  <c:v>4</c:v>
                </c:pt>
                <c:pt idx="961">
                  <c:v>8</c:v>
                </c:pt>
                <c:pt idx="962">
                  <c:v>4</c:v>
                </c:pt>
                <c:pt idx="963">
                  <c:v>8</c:v>
                </c:pt>
                <c:pt idx="964">
                  <c:v>6</c:v>
                </c:pt>
                <c:pt idx="965">
                  <c:v>8</c:v>
                </c:pt>
                <c:pt idx="966">
                  <c:v>4</c:v>
                </c:pt>
                <c:pt idx="967">
                  <c:v>6</c:v>
                </c:pt>
                <c:pt idx="968">
                  <c:v>2</c:v>
                </c:pt>
                <c:pt idx="969">
                  <c:v>4</c:v>
                </c:pt>
                <c:pt idx="970">
                  <c:v>6</c:v>
                </c:pt>
                <c:pt idx="971">
                  <c:v>8</c:v>
                </c:pt>
                <c:pt idx="972">
                  <c:v>4</c:v>
                </c:pt>
                <c:pt idx="973">
                  <c:v>8</c:v>
                </c:pt>
                <c:pt idx="974">
                  <c:v>4</c:v>
                </c:pt>
                <c:pt idx="975">
                  <c:v>6</c:v>
                </c:pt>
                <c:pt idx="976">
                  <c:v>2</c:v>
                </c:pt>
                <c:pt idx="977">
                  <c:v>6</c:v>
                </c:pt>
                <c:pt idx="978">
                  <c:v>4</c:v>
                </c:pt>
                <c:pt idx="979">
                  <c:v>10</c:v>
                </c:pt>
                <c:pt idx="980">
                  <c:v>4</c:v>
                </c:pt>
                <c:pt idx="981">
                  <c:v>10</c:v>
                </c:pt>
                <c:pt idx="982">
                  <c:v>10</c:v>
                </c:pt>
                <c:pt idx="983">
                  <c:v>8</c:v>
                </c:pt>
                <c:pt idx="984">
                  <c:v>6</c:v>
                </c:pt>
                <c:pt idx="985">
                  <c:v>4</c:v>
                </c:pt>
                <c:pt idx="986">
                  <c:v>8</c:v>
                </c:pt>
                <c:pt idx="987">
                  <c:v>6</c:v>
                </c:pt>
                <c:pt idx="988">
                  <c:v>4</c:v>
                </c:pt>
                <c:pt idx="989">
                  <c:v>6</c:v>
                </c:pt>
                <c:pt idx="990">
                  <c:v>8</c:v>
                </c:pt>
                <c:pt idx="991">
                  <c:v>4</c:v>
                </c:pt>
                <c:pt idx="992">
                  <c:v>2</c:v>
                </c:pt>
                <c:pt idx="993">
                  <c:v>2</c:v>
                </c:pt>
                <c:pt idx="994">
                  <c:v>6</c:v>
                </c:pt>
                <c:pt idx="995">
                  <c:v>10</c:v>
                </c:pt>
                <c:pt idx="996">
                  <c:v>6</c:v>
                </c:pt>
                <c:pt idx="997">
                  <c:v>4</c:v>
                </c:pt>
                <c:pt idx="998">
                  <c:v>6</c:v>
                </c:pt>
                <c:pt idx="999">
                  <c:v>6</c:v>
                </c:pt>
                <c:pt idx="1000">
                  <c:v>6</c:v>
                </c:pt>
                <c:pt idx="1001">
                  <c:v>6</c:v>
                </c:pt>
                <c:pt idx="1002">
                  <c:v>2</c:v>
                </c:pt>
                <c:pt idx="1003">
                  <c:v>6</c:v>
                </c:pt>
                <c:pt idx="1004">
                  <c:v>8</c:v>
                </c:pt>
                <c:pt idx="1005">
                  <c:v>8</c:v>
                </c:pt>
                <c:pt idx="1006">
                  <c:v>10</c:v>
                </c:pt>
                <c:pt idx="1007">
                  <c:v>12</c:v>
                </c:pt>
                <c:pt idx="1008">
                  <c:v>10</c:v>
                </c:pt>
                <c:pt idx="1009">
                  <c:v>8</c:v>
                </c:pt>
                <c:pt idx="1010">
                  <c:v>8</c:v>
                </c:pt>
                <c:pt idx="1011">
                  <c:v>6</c:v>
                </c:pt>
                <c:pt idx="1012">
                  <c:v>0</c:v>
                </c:pt>
                <c:pt idx="1013">
                  <c:v>10</c:v>
                </c:pt>
                <c:pt idx="1014">
                  <c:v>6</c:v>
                </c:pt>
                <c:pt idx="1015">
                  <c:v>6</c:v>
                </c:pt>
                <c:pt idx="1016">
                  <c:v>10</c:v>
                </c:pt>
                <c:pt idx="1017">
                  <c:v>8</c:v>
                </c:pt>
                <c:pt idx="1018">
                  <c:v>6</c:v>
                </c:pt>
                <c:pt idx="1019">
                  <c:v>2</c:v>
                </c:pt>
                <c:pt idx="1020">
                  <c:v>2</c:v>
                </c:pt>
                <c:pt idx="1021">
                  <c:v>8</c:v>
                </c:pt>
                <c:pt idx="1022">
                  <c:v>6</c:v>
                </c:pt>
                <c:pt idx="1023">
                  <c:v>6</c:v>
                </c:pt>
                <c:pt idx="1024">
                  <c:v>8</c:v>
                </c:pt>
                <c:pt idx="1025">
                  <c:v>8</c:v>
                </c:pt>
                <c:pt idx="1026">
                  <c:v>12</c:v>
                </c:pt>
                <c:pt idx="1027">
                  <c:v>8</c:v>
                </c:pt>
                <c:pt idx="1028">
                  <c:v>4</c:v>
                </c:pt>
                <c:pt idx="1029">
                  <c:v>6</c:v>
                </c:pt>
                <c:pt idx="1030">
                  <c:v>6</c:v>
                </c:pt>
                <c:pt idx="1031">
                  <c:v>6</c:v>
                </c:pt>
                <c:pt idx="1032">
                  <c:v>2</c:v>
                </c:pt>
                <c:pt idx="1033">
                  <c:v>10</c:v>
                </c:pt>
                <c:pt idx="1034">
                  <c:v>8</c:v>
                </c:pt>
                <c:pt idx="1035">
                  <c:v>8</c:v>
                </c:pt>
                <c:pt idx="1036">
                  <c:v>4</c:v>
                </c:pt>
                <c:pt idx="1037">
                  <c:v>6</c:v>
                </c:pt>
                <c:pt idx="1038">
                  <c:v>6</c:v>
                </c:pt>
                <c:pt idx="1039">
                  <c:v>0</c:v>
                </c:pt>
                <c:pt idx="1040">
                  <c:v>10</c:v>
                </c:pt>
                <c:pt idx="1041">
                  <c:v>8</c:v>
                </c:pt>
                <c:pt idx="1042">
                  <c:v>8</c:v>
                </c:pt>
                <c:pt idx="1043">
                  <c:v>6</c:v>
                </c:pt>
                <c:pt idx="1044">
                  <c:v>6</c:v>
                </c:pt>
                <c:pt idx="1045">
                  <c:v>6</c:v>
                </c:pt>
                <c:pt idx="1046">
                  <c:v>4</c:v>
                </c:pt>
                <c:pt idx="1047">
                  <c:v>8</c:v>
                </c:pt>
                <c:pt idx="1048">
                  <c:v>4</c:v>
                </c:pt>
                <c:pt idx="1049">
                  <c:v>10</c:v>
                </c:pt>
                <c:pt idx="1050">
                  <c:v>10</c:v>
                </c:pt>
                <c:pt idx="1051">
                  <c:v>4</c:v>
                </c:pt>
                <c:pt idx="1052">
                  <c:v>10</c:v>
                </c:pt>
                <c:pt idx="1053">
                  <c:v>4</c:v>
                </c:pt>
                <c:pt idx="1054">
                  <c:v>12</c:v>
                </c:pt>
                <c:pt idx="1055">
                  <c:v>4</c:v>
                </c:pt>
                <c:pt idx="1056">
                  <c:v>6</c:v>
                </c:pt>
                <c:pt idx="1057">
                  <c:v>2</c:v>
                </c:pt>
                <c:pt idx="1058">
                  <c:v>6</c:v>
                </c:pt>
                <c:pt idx="1059">
                  <c:v>8</c:v>
                </c:pt>
                <c:pt idx="1060">
                  <c:v>2</c:v>
                </c:pt>
                <c:pt idx="1061">
                  <c:v>8</c:v>
                </c:pt>
                <c:pt idx="1062">
                  <c:v>8</c:v>
                </c:pt>
                <c:pt idx="1063">
                  <c:v>6</c:v>
                </c:pt>
                <c:pt idx="1064">
                  <c:v>6</c:v>
                </c:pt>
                <c:pt idx="1065">
                  <c:v>8</c:v>
                </c:pt>
                <c:pt idx="1066">
                  <c:v>4</c:v>
                </c:pt>
                <c:pt idx="1067">
                  <c:v>2</c:v>
                </c:pt>
                <c:pt idx="1068">
                  <c:v>4</c:v>
                </c:pt>
                <c:pt idx="1069">
                  <c:v>6</c:v>
                </c:pt>
                <c:pt idx="1070">
                  <c:v>6</c:v>
                </c:pt>
                <c:pt idx="1071">
                  <c:v>10</c:v>
                </c:pt>
                <c:pt idx="1072">
                  <c:v>4</c:v>
                </c:pt>
                <c:pt idx="1073">
                  <c:v>2</c:v>
                </c:pt>
                <c:pt idx="1074">
                  <c:v>6</c:v>
                </c:pt>
                <c:pt idx="1075">
                  <c:v>10</c:v>
                </c:pt>
                <c:pt idx="1076">
                  <c:v>8</c:v>
                </c:pt>
                <c:pt idx="1077">
                  <c:v>4</c:v>
                </c:pt>
                <c:pt idx="1078">
                  <c:v>4</c:v>
                </c:pt>
                <c:pt idx="1079">
                  <c:v>8</c:v>
                </c:pt>
                <c:pt idx="1080">
                  <c:v>8</c:v>
                </c:pt>
                <c:pt idx="1081">
                  <c:v>6</c:v>
                </c:pt>
                <c:pt idx="1082">
                  <c:v>2</c:v>
                </c:pt>
                <c:pt idx="1083">
                  <c:v>10</c:v>
                </c:pt>
                <c:pt idx="1084">
                  <c:v>6</c:v>
                </c:pt>
                <c:pt idx="1085">
                  <c:v>4</c:v>
                </c:pt>
                <c:pt idx="1086">
                  <c:v>2</c:v>
                </c:pt>
                <c:pt idx="1087">
                  <c:v>6</c:v>
                </c:pt>
                <c:pt idx="1088">
                  <c:v>8</c:v>
                </c:pt>
                <c:pt idx="1089">
                  <c:v>8</c:v>
                </c:pt>
                <c:pt idx="1090">
                  <c:v>8</c:v>
                </c:pt>
                <c:pt idx="1091">
                  <c:v>4</c:v>
                </c:pt>
                <c:pt idx="1092">
                  <c:v>8</c:v>
                </c:pt>
                <c:pt idx="1093">
                  <c:v>8</c:v>
                </c:pt>
                <c:pt idx="1094">
                  <c:v>8</c:v>
                </c:pt>
                <c:pt idx="1095">
                  <c:v>6</c:v>
                </c:pt>
                <c:pt idx="1096">
                  <c:v>8</c:v>
                </c:pt>
                <c:pt idx="1097">
                  <c:v>6</c:v>
                </c:pt>
                <c:pt idx="1098">
                  <c:v>10</c:v>
                </c:pt>
                <c:pt idx="1099">
                  <c:v>4</c:v>
                </c:pt>
                <c:pt idx="1100">
                  <c:v>6</c:v>
                </c:pt>
                <c:pt idx="1101">
                  <c:v>6</c:v>
                </c:pt>
                <c:pt idx="1102">
                  <c:v>6</c:v>
                </c:pt>
                <c:pt idx="1103">
                  <c:v>2</c:v>
                </c:pt>
                <c:pt idx="1104">
                  <c:v>2</c:v>
                </c:pt>
                <c:pt idx="1105">
                  <c:v>10</c:v>
                </c:pt>
                <c:pt idx="1106">
                  <c:v>6</c:v>
                </c:pt>
                <c:pt idx="1107">
                  <c:v>4</c:v>
                </c:pt>
                <c:pt idx="1108">
                  <c:v>6</c:v>
                </c:pt>
                <c:pt idx="1109">
                  <c:v>4</c:v>
                </c:pt>
                <c:pt idx="1110">
                  <c:v>8</c:v>
                </c:pt>
                <c:pt idx="1111">
                  <c:v>6</c:v>
                </c:pt>
                <c:pt idx="1112">
                  <c:v>6</c:v>
                </c:pt>
                <c:pt idx="1113">
                  <c:v>6</c:v>
                </c:pt>
                <c:pt idx="1114">
                  <c:v>10</c:v>
                </c:pt>
                <c:pt idx="1115">
                  <c:v>12</c:v>
                </c:pt>
                <c:pt idx="1116">
                  <c:v>8</c:v>
                </c:pt>
                <c:pt idx="1117">
                  <c:v>6</c:v>
                </c:pt>
                <c:pt idx="1118">
                  <c:v>6</c:v>
                </c:pt>
                <c:pt idx="1119">
                  <c:v>6</c:v>
                </c:pt>
                <c:pt idx="1120">
                  <c:v>8</c:v>
                </c:pt>
                <c:pt idx="1121">
                  <c:v>6</c:v>
                </c:pt>
                <c:pt idx="1122">
                  <c:v>4</c:v>
                </c:pt>
                <c:pt idx="1123">
                  <c:v>4</c:v>
                </c:pt>
                <c:pt idx="1124">
                  <c:v>6</c:v>
                </c:pt>
                <c:pt idx="1125">
                  <c:v>10</c:v>
                </c:pt>
                <c:pt idx="1126">
                  <c:v>2</c:v>
                </c:pt>
                <c:pt idx="1127">
                  <c:v>6</c:v>
                </c:pt>
                <c:pt idx="1128">
                  <c:v>4</c:v>
                </c:pt>
                <c:pt idx="1129">
                  <c:v>10</c:v>
                </c:pt>
                <c:pt idx="1130">
                  <c:v>4</c:v>
                </c:pt>
                <c:pt idx="1131">
                  <c:v>6</c:v>
                </c:pt>
                <c:pt idx="1132">
                  <c:v>2</c:v>
                </c:pt>
                <c:pt idx="1133">
                  <c:v>8</c:v>
                </c:pt>
                <c:pt idx="1134">
                  <c:v>6</c:v>
                </c:pt>
                <c:pt idx="1135">
                  <c:v>6</c:v>
                </c:pt>
                <c:pt idx="1136">
                  <c:v>10</c:v>
                </c:pt>
                <c:pt idx="1137">
                  <c:v>4</c:v>
                </c:pt>
                <c:pt idx="1138">
                  <c:v>6</c:v>
                </c:pt>
                <c:pt idx="1139">
                  <c:v>2</c:v>
                </c:pt>
                <c:pt idx="1140">
                  <c:v>6</c:v>
                </c:pt>
                <c:pt idx="1141">
                  <c:v>6</c:v>
                </c:pt>
                <c:pt idx="1142">
                  <c:v>2</c:v>
                </c:pt>
                <c:pt idx="1143">
                  <c:v>4</c:v>
                </c:pt>
                <c:pt idx="1144">
                  <c:v>6</c:v>
                </c:pt>
                <c:pt idx="1145">
                  <c:v>4</c:v>
                </c:pt>
                <c:pt idx="1146">
                  <c:v>4</c:v>
                </c:pt>
                <c:pt idx="1147">
                  <c:v>6</c:v>
                </c:pt>
                <c:pt idx="1148">
                  <c:v>10</c:v>
                </c:pt>
                <c:pt idx="1149">
                  <c:v>2</c:v>
                </c:pt>
                <c:pt idx="1150">
                  <c:v>10</c:v>
                </c:pt>
                <c:pt idx="1151">
                  <c:v>8</c:v>
                </c:pt>
                <c:pt idx="1152">
                  <c:v>6</c:v>
                </c:pt>
                <c:pt idx="1153">
                  <c:v>6</c:v>
                </c:pt>
                <c:pt idx="1154">
                  <c:v>4</c:v>
                </c:pt>
                <c:pt idx="1155">
                  <c:v>6</c:v>
                </c:pt>
                <c:pt idx="1156">
                  <c:v>6</c:v>
                </c:pt>
                <c:pt idx="1157">
                  <c:v>4</c:v>
                </c:pt>
                <c:pt idx="1158">
                  <c:v>2</c:v>
                </c:pt>
                <c:pt idx="1159">
                  <c:v>6</c:v>
                </c:pt>
                <c:pt idx="1160">
                  <c:v>8</c:v>
                </c:pt>
                <c:pt idx="1161">
                  <c:v>6</c:v>
                </c:pt>
                <c:pt idx="1162">
                  <c:v>4</c:v>
                </c:pt>
                <c:pt idx="1163">
                  <c:v>6</c:v>
                </c:pt>
                <c:pt idx="1164">
                  <c:v>8</c:v>
                </c:pt>
                <c:pt idx="1165">
                  <c:v>8</c:v>
                </c:pt>
                <c:pt idx="1166">
                  <c:v>8</c:v>
                </c:pt>
                <c:pt idx="1167">
                  <c:v>6</c:v>
                </c:pt>
                <c:pt idx="1168">
                  <c:v>6</c:v>
                </c:pt>
                <c:pt idx="1169">
                  <c:v>6</c:v>
                </c:pt>
                <c:pt idx="1170">
                  <c:v>2</c:v>
                </c:pt>
                <c:pt idx="1171">
                  <c:v>4</c:v>
                </c:pt>
                <c:pt idx="1172">
                  <c:v>10</c:v>
                </c:pt>
                <c:pt idx="1173">
                  <c:v>8</c:v>
                </c:pt>
                <c:pt idx="1174">
                  <c:v>8</c:v>
                </c:pt>
                <c:pt idx="1175">
                  <c:v>2</c:v>
                </c:pt>
                <c:pt idx="1176">
                  <c:v>4</c:v>
                </c:pt>
                <c:pt idx="1177">
                  <c:v>4</c:v>
                </c:pt>
                <c:pt idx="1178">
                  <c:v>8</c:v>
                </c:pt>
                <c:pt idx="1179">
                  <c:v>6</c:v>
                </c:pt>
                <c:pt idx="1180">
                  <c:v>8</c:v>
                </c:pt>
                <c:pt idx="1181">
                  <c:v>8</c:v>
                </c:pt>
                <c:pt idx="1182">
                  <c:v>4</c:v>
                </c:pt>
                <c:pt idx="1183">
                  <c:v>4</c:v>
                </c:pt>
                <c:pt idx="1184">
                  <c:v>10</c:v>
                </c:pt>
                <c:pt idx="1185">
                  <c:v>4</c:v>
                </c:pt>
                <c:pt idx="1186">
                  <c:v>6</c:v>
                </c:pt>
                <c:pt idx="1187">
                  <c:v>2</c:v>
                </c:pt>
                <c:pt idx="1188">
                  <c:v>6</c:v>
                </c:pt>
                <c:pt idx="1189">
                  <c:v>6</c:v>
                </c:pt>
                <c:pt idx="1190">
                  <c:v>6</c:v>
                </c:pt>
                <c:pt idx="1191">
                  <c:v>6</c:v>
                </c:pt>
                <c:pt idx="1192">
                  <c:v>4</c:v>
                </c:pt>
                <c:pt idx="1193">
                  <c:v>2</c:v>
                </c:pt>
                <c:pt idx="1194">
                  <c:v>8</c:v>
                </c:pt>
                <c:pt idx="1195">
                  <c:v>4</c:v>
                </c:pt>
                <c:pt idx="1196">
                  <c:v>2</c:v>
                </c:pt>
                <c:pt idx="1197">
                  <c:v>6</c:v>
                </c:pt>
                <c:pt idx="1198">
                  <c:v>6</c:v>
                </c:pt>
                <c:pt idx="1199">
                  <c:v>8</c:v>
                </c:pt>
                <c:pt idx="1200">
                  <c:v>2</c:v>
                </c:pt>
                <c:pt idx="1201">
                  <c:v>4</c:v>
                </c:pt>
                <c:pt idx="1202">
                  <c:v>6</c:v>
                </c:pt>
                <c:pt idx="1203">
                  <c:v>4</c:v>
                </c:pt>
                <c:pt idx="1204">
                  <c:v>2</c:v>
                </c:pt>
                <c:pt idx="1205">
                  <c:v>6</c:v>
                </c:pt>
                <c:pt idx="1206">
                  <c:v>4</c:v>
                </c:pt>
                <c:pt idx="1207">
                  <c:v>4</c:v>
                </c:pt>
                <c:pt idx="1208">
                  <c:v>4</c:v>
                </c:pt>
                <c:pt idx="1209">
                  <c:v>6</c:v>
                </c:pt>
                <c:pt idx="1210">
                  <c:v>4</c:v>
                </c:pt>
                <c:pt idx="1211">
                  <c:v>6</c:v>
                </c:pt>
                <c:pt idx="1212">
                  <c:v>10</c:v>
                </c:pt>
                <c:pt idx="1213">
                  <c:v>8</c:v>
                </c:pt>
                <c:pt idx="1214">
                  <c:v>8</c:v>
                </c:pt>
                <c:pt idx="1215">
                  <c:v>10</c:v>
                </c:pt>
                <c:pt idx="1216">
                  <c:v>4</c:v>
                </c:pt>
                <c:pt idx="1217">
                  <c:v>6</c:v>
                </c:pt>
                <c:pt idx="1218">
                  <c:v>6</c:v>
                </c:pt>
                <c:pt idx="1219">
                  <c:v>4</c:v>
                </c:pt>
                <c:pt idx="1220">
                  <c:v>6</c:v>
                </c:pt>
                <c:pt idx="1221">
                  <c:v>4</c:v>
                </c:pt>
                <c:pt idx="1222">
                  <c:v>6</c:v>
                </c:pt>
                <c:pt idx="1223">
                  <c:v>6</c:v>
                </c:pt>
                <c:pt idx="1224">
                  <c:v>8</c:v>
                </c:pt>
                <c:pt idx="1225">
                  <c:v>6</c:v>
                </c:pt>
                <c:pt idx="1226">
                  <c:v>4</c:v>
                </c:pt>
                <c:pt idx="1227">
                  <c:v>8</c:v>
                </c:pt>
                <c:pt idx="1228">
                  <c:v>2</c:v>
                </c:pt>
                <c:pt idx="1229">
                  <c:v>8</c:v>
                </c:pt>
                <c:pt idx="1230">
                  <c:v>6</c:v>
                </c:pt>
                <c:pt idx="1231">
                  <c:v>6</c:v>
                </c:pt>
                <c:pt idx="1232">
                  <c:v>8</c:v>
                </c:pt>
                <c:pt idx="1233">
                  <c:v>4</c:v>
                </c:pt>
                <c:pt idx="1234">
                  <c:v>6</c:v>
                </c:pt>
                <c:pt idx="1235">
                  <c:v>8</c:v>
                </c:pt>
                <c:pt idx="1236">
                  <c:v>10</c:v>
                </c:pt>
                <c:pt idx="1237">
                  <c:v>6</c:v>
                </c:pt>
                <c:pt idx="1238">
                  <c:v>10</c:v>
                </c:pt>
                <c:pt idx="1239">
                  <c:v>8</c:v>
                </c:pt>
                <c:pt idx="1240">
                  <c:v>6</c:v>
                </c:pt>
                <c:pt idx="1241">
                  <c:v>4</c:v>
                </c:pt>
                <c:pt idx="1242">
                  <c:v>8</c:v>
                </c:pt>
                <c:pt idx="1243">
                  <c:v>0</c:v>
                </c:pt>
                <c:pt idx="1244">
                  <c:v>6</c:v>
                </c:pt>
                <c:pt idx="1245">
                  <c:v>4</c:v>
                </c:pt>
                <c:pt idx="1246">
                  <c:v>8</c:v>
                </c:pt>
                <c:pt idx="1247">
                  <c:v>6</c:v>
                </c:pt>
                <c:pt idx="1248">
                  <c:v>10</c:v>
                </c:pt>
                <c:pt idx="1249">
                  <c:v>6</c:v>
                </c:pt>
                <c:pt idx="1250">
                  <c:v>4</c:v>
                </c:pt>
                <c:pt idx="1251">
                  <c:v>6</c:v>
                </c:pt>
                <c:pt idx="1252">
                  <c:v>4</c:v>
                </c:pt>
                <c:pt idx="1253">
                  <c:v>4</c:v>
                </c:pt>
                <c:pt idx="1254">
                  <c:v>6</c:v>
                </c:pt>
                <c:pt idx="1255">
                  <c:v>2</c:v>
                </c:pt>
                <c:pt idx="1256">
                  <c:v>4</c:v>
                </c:pt>
                <c:pt idx="1257">
                  <c:v>10</c:v>
                </c:pt>
                <c:pt idx="1258">
                  <c:v>4</c:v>
                </c:pt>
                <c:pt idx="1259">
                  <c:v>4</c:v>
                </c:pt>
                <c:pt idx="1260">
                  <c:v>4</c:v>
                </c:pt>
                <c:pt idx="1261">
                  <c:v>10</c:v>
                </c:pt>
                <c:pt idx="1262">
                  <c:v>6</c:v>
                </c:pt>
                <c:pt idx="1263">
                  <c:v>4</c:v>
                </c:pt>
                <c:pt idx="1264">
                  <c:v>4</c:v>
                </c:pt>
                <c:pt idx="1265">
                  <c:v>6</c:v>
                </c:pt>
                <c:pt idx="1266">
                  <c:v>4</c:v>
                </c:pt>
                <c:pt idx="1267">
                  <c:v>4</c:v>
                </c:pt>
                <c:pt idx="1268">
                  <c:v>2</c:v>
                </c:pt>
                <c:pt idx="1269">
                  <c:v>10</c:v>
                </c:pt>
                <c:pt idx="1270">
                  <c:v>4</c:v>
                </c:pt>
                <c:pt idx="1271">
                  <c:v>6</c:v>
                </c:pt>
                <c:pt idx="1272">
                  <c:v>8</c:v>
                </c:pt>
                <c:pt idx="1273">
                  <c:v>8</c:v>
                </c:pt>
                <c:pt idx="1274">
                  <c:v>4</c:v>
                </c:pt>
                <c:pt idx="1275">
                  <c:v>6</c:v>
                </c:pt>
                <c:pt idx="1276">
                  <c:v>6</c:v>
                </c:pt>
                <c:pt idx="1277">
                  <c:v>12</c:v>
                </c:pt>
                <c:pt idx="1278">
                  <c:v>4</c:v>
                </c:pt>
                <c:pt idx="1279">
                  <c:v>2</c:v>
                </c:pt>
                <c:pt idx="1280">
                  <c:v>8</c:v>
                </c:pt>
                <c:pt idx="1281">
                  <c:v>8</c:v>
                </c:pt>
                <c:pt idx="1282">
                  <c:v>6</c:v>
                </c:pt>
                <c:pt idx="1283">
                  <c:v>8</c:v>
                </c:pt>
                <c:pt idx="1284">
                  <c:v>8</c:v>
                </c:pt>
                <c:pt idx="1285">
                  <c:v>10</c:v>
                </c:pt>
                <c:pt idx="1286">
                  <c:v>6</c:v>
                </c:pt>
                <c:pt idx="1287">
                  <c:v>8</c:v>
                </c:pt>
                <c:pt idx="1288">
                  <c:v>2</c:v>
                </c:pt>
                <c:pt idx="1289">
                  <c:v>6</c:v>
                </c:pt>
                <c:pt idx="1290">
                  <c:v>4</c:v>
                </c:pt>
                <c:pt idx="1291">
                  <c:v>8</c:v>
                </c:pt>
                <c:pt idx="1292">
                  <c:v>2</c:v>
                </c:pt>
                <c:pt idx="1293">
                  <c:v>8</c:v>
                </c:pt>
                <c:pt idx="1294">
                  <c:v>4</c:v>
                </c:pt>
                <c:pt idx="1295">
                  <c:v>8</c:v>
                </c:pt>
                <c:pt idx="1296">
                  <c:v>12</c:v>
                </c:pt>
                <c:pt idx="1297">
                  <c:v>2</c:v>
                </c:pt>
                <c:pt idx="1298">
                  <c:v>6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6</c:v>
                </c:pt>
                <c:pt idx="1304">
                  <c:v>6</c:v>
                </c:pt>
                <c:pt idx="1305">
                  <c:v>6</c:v>
                </c:pt>
                <c:pt idx="1306">
                  <c:v>4</c:v>
                </c:pt>
                <c:pt idx="1307">
                  <c:v>4</c:v>
                </c:pt>
                <c:pt idx="1308">
                  <c:v>4</c:v>
                </c:pt>
                <c:pt idx="1309">
                  <c:v>6</c:v>
                </c:pt>
                <c:pt idx="1310">
                  <c:v>6</c:v>
                </c:pt>
                <c:pt idx="1311">
                  <c:v>4</c:v>
                </c:pt>
                <c:pt idx="1312">
                  <c:v>2</c:v>
                </c:pt>
                <c:pt idx="1313">
                  <c:v>4</c:v>
                </c:pt>
                <c:pt idx="1314">
                  <c:v>6</c:v>
                </c:pt>
                <c:pt idx="1315">
                  <c:v>6</c:v>
                </c:pt>
                <c:pt idx="1316">
                  <c:v>8</c:v>
                </c:pt>
                <c:pt idx="1317">
                  <c:v>4</c:v>
                </c:pt>
                <c:pt idx="1318">
                  <c:v>6</c:v>
                </c:pt>
                <c:pt idx="1319">
                  <c:v>8</c:v>
                </c:pt>
                <c:pt idx="1320">
                  <c:v>2</c:v>
                </c:pt>
                <c:pt idx="1321">
                  <c:v>6</c:v>
                </c:pt>
                <c:pt idx="1322">
                  <c:v>10</c:v>
                </c:pt>
                <c:pt idx="1323">
                  <c:v>8</c:v>
                </c:pt>
                <c:pt idx="1324">
                  <c:v>4</c:v>
                </c:pt>
                <c:pt idx="1325">
                  <c:v>6</c:v>
                </c:pt>
                <c:pt idx="1326">
                  <c:v>6</c:v>
                </c:pt>
                <c:pt idx="1327">
                  <c:v>2</c:v>
                </c:pt>
                <c:pt idx="1328">
                  <c:v>6</c:v>
                </c:pt>
                <c:pt idx="1329">
                  <c:v>4</c:v>
                </c:pt>
                <c:pt idx="1330">
                  <c:v>2</c:v>
                </c:pt>
                <c:pt idx="1331">
                  <c:v>4</c:v>
                </c:pt>
                <c:pt idx="1332">
                  <c:v>8</c:v>
                </c:pt>
                <c:pt idx="1333">
                  <c:v>4</c:v>
                </c:pt>
                <c:pt idx="1334">
                  <c:v>4</c:v>
                </c:pt>
                <c:pt idx="1335">
                  <c:v>8</c:v>
                </c:pt>
                <c:pt idx="1336">
                  <c:v>6</c:v>
                </c:pt>
                <c:pt idx="1337">
                  <c:v>8</c:v>
                </c:pt>
                <c:pt idx="1338">
                  <c:v>8</c:v>
                </c:pt>
                <c:pt idx="1339">
                  <c:v>4</c:v>
                </c:pt>
                <c:pt idx="1340">
                  <c:v>2</c:v>
                </c:pt>
                <c:pt idx="1341">
                  <c:v>8</c:v>
                </c:pt>
                <c:pt idx="1342">
                  <c:v>6</c:v>
                </c:pt>
                <c:pt idx="1343">
                  <c:v>6</c:v>
                </c:pt>
                <c:pt idx="1344">
                  <c:v>10</c:v>
                </c:pt>
                <c:pt idx="1345">
                  <c:v>2</c:v>
                </c:pt>
                <c:pt idx="1346">
                  <c:v>8</c:v>
                </c:pt>
                <c:pt idx="1347">
                  <c:v>8</c:v>
                </c:pt>
                <c:pt idx="1348">
                  <c:v>6</c:v>
                </c:pt>
                <c:pt idx="1349">
                  <c:v>6</c:v>
                </c:pt>
                <c:pt idx="1350">
                  <c:v>4</c:v>
                </c:pt>
                <c:pt idx="1351">
                  <c:v>8</c:v>
                </c:pt>
                <c:pt idx="1352">
                  <c:v>6</c:v>
                </c:pt>
                <c:pt idx="1353">
                  <c:v>4</c:v>
                </c:pt>
                <c:pt idx="1354">
                  <c:v>2</c:v>
                </c:pt>
                <c:pt idx="1355">
                  <c:v>8</c:v>
                </c:pt>
                <c:pt idx="1356">
                  <c:v>4</c:v>
                </c:pt>
                <c:pt idx="1357">
                  <c:v>6</c:v>
                </c:pt>
                <c:pt idx="1358">
                  <c:v>10</c:v>
                </c:pt>
                <c:pt idx="1359">
                  <c:v>8</c:v>
                </c:pt>
                <c:pt idx="1360">
                  <c:v>8</c:v>
                </c:pt>
                <c:pt idx="1361">
                  <c:v>12</c:v>
                </c:pt>
                <c:pt idx="1362">
                  <c:v>8</c:v>
                </c:pt>
                <c:pt idx="1363">
                  <c:v>4</c:v>
                </c:pt>
                <c:pt idx="1364">
                  <c:v>6</c:v>
                </c:pt>
                <c:pt idx="1365">
                  <c:v>8</c:v>
                </c:pt>
                <c:pt idx="1366">
                  <c:v>4</c:v>
                </c:pt>
                <c:pt idx="1367">
                  <c:v>6</c:v>
                </c:pt>
                <c:pt idx="1368">
                  <c:v>8</c:v>
                </c:pt>
                <c:pt idx="1369">
                  <c:v>8</c:v>
                </c:pt>
                <c:pt idx="1370">
                  <c:v>4</c:v>
                </c:pt>
                <c:pt idx="1371">
                  <c:v>6</c:v>
                </c:pt>
                <c:pt idx="1372">
                  <c:v>2</c:v>
                </c:pt>
                <c:pt idx="1373">
                  <c:v>6</c:v>
                </c:pt>
                <c:pt idx="1374">
                  <c:v>4</c:v>
                </c:pt>
                <c:pt idx="1375">
                  <c:v>6</c:v>
                </c:pt>
                <c:pt idx="1376">
                  <c:v>8</c:v>
                </c:pt>
                <c:pt idx="1377">
                  <c:v>4</c:v>
                </c:pt>
                <c:pt idx="1378">
                  <c:v>6</c:v>
                </c:pt>
                <c:pt idx="1379">
                  <c:v>8</c:v>
                </c:pt>
                <c:pt idx="1380">
                  <c:v>6</c:v>
                </c:pt>
                <c:pt idx="1381">
                  <c:v>4</c:v>
                </c:pt>
                <c:pt idx="1382">
                  <c:v>0</c:v>
                </c:pt>
                <c:pt idx="1383">
                  <c:v>6</c:v>
                </c:pt>
                <c:pt idx="1384">
                  <c:v>4</c:v>
                </c:pt>
                <c:pt idx="1385">
                  <c:v>10</c:v>
                </c:pt>
                <c:pt idx="1386">
                  <c:v>2</c:v>
                </c:pt>
                <c:pt idx="1387">
                  <c:v>4</c:v>
                </c:pt>
                <c:pt idx="1388">
                  <c:v>4</c:v>
                </c:pt>
                <c:pt idx="1389">
                  <c:v>6</c:v>
                </c:pt>
                <c:pt idx="1390">
                  <c:v>6</c:v>
                </c:pt>
                <c:pt idx="1391">
                  <c:v>4</c:v>
                </c:pt>
                <c:pt idx="1392">
                  <c:v>6</c:v>
                </c:pt>
                <c:pt idx="1393">
                  <c:v>4</c:v>
                </c:pt>
                <c:pt idx="1394">
                  <c:v>4</c:v>
                </c:pt>
                <c:pt idx="1395">
                  <c:v>2</c:v>
                </c:pt>
                <c:pt idx="1396">
                  <c:v>2</c:v>
                </c:pt>
                <c:pt idx="1397">
                  <c:v>8</c:v>
                </c:pt>
                <c:pt idx="1398">
                  <c:v>8</c:v>
                </c:pt>
                <c:pt idx="1399">
                  <c:v>2</c:v>
                </c:pt>
                <c:pt idx="1400">
                  <c:v>4</c:v>
                </c:pt>
                <c:pt idx="1401">
                  <c:v>2</c:v>
                </c:pt>
                <c:pt idx="1402">
                  <c:v>6</c:v>
                </c:pt>
                <c:pt idx="1403">
                  <c:v>8</c:v>
                </c:pt>
                <c:pt idx="1404">
                  <c:v>10</c:v>
                </c:pt>
                <c:pt idx="1405">
                  <c:v>4</c:v>
                </c:pt>
                <c:pt idx="1406">
                  <c:v>10</c:v>
                </c:pt>
                <c:pt idx="1407">
                  <c:v>6</c:v>
                </c:pt>
                <c:pt idx="1408">
                  <c:v>4</c:v>
                </c:pt>
                <c:pt idx="1409">
                  <c:v>4</c:v>
                </c:pt>
                <c:pt idx="1410">
                  <c:v>8</c:v>
                </c:pt>
                <c:pt idx="1411">
                  <c:v>4</c:v>
                </c:pt>
                <c:pt idx="1412">
                  <c:v>2</c:v>
                </c:pt>
                <c:pt idx="1413">
                  <c:v>6</c:v>
                </c:pt>
                <c:pt idx="1414">
                  <c:v>10</c:v>
                </c:pt>
                <c:pt idx="1415">
                  <c:v>2</c:v>
                </c:pt>
                <c:pt idx="1416">
                  <c:v>6</c:v>
                </c:pt>
                <c:pt idx="1417">
                  <c:v>6</c:v>
                </c:pt>
                <c:pt idx="1418">
                  <c:v>10</c:v>
                </c:pt>
                <c:pt idx="1419">
                  <c:v>4</c:v>
                </c:pt>
                <c:pt idx="1420">
                  <c:v>6</c:v>
                </c:pt>
                <c:pt idx="1421">
                  <c:v>6</c:v>
                </c:pt>
                <c:pt idx="1422">
                  <c:v>6</c:v>
                </c:pt>
                <c:pt idx="1423">
                  <c:v>4</c:v>
                </c:pt>
                <c:pt idx="1424">
                  <c:v>8</c:v>
                </c:pt>
                <c:pt idx="1425">
                  <c:v>6</c:v>
                </c:pt>
                <c:pt idx="1426">
                  <c:v>4</c:v>
                </c:pt>
                <c:pt idx="1427">
                  <c:v>6</c:v>
                </c:pt>
                <c:pt idx="1428">
                  <c:v>8</c:v>
                </c:pt>
                <c:pt idx="1429">
                  <c:v>8</c:v>
                </c:pt>
                <c:pt idx="1430">
                  <c:v>8</c:v>
                </c:pt>
                <c:pt idx="1431">
                  <c:v>6</c:v>
                </c:pt>
                <c:pt idx="1432">
                  <c:v>10</c:v>
                </c:pt>
                <c:pt idx="1433">
                  <c:v>4</c:v>
                </c:pt>
                <c:pt idx="1434">
                  <c:v>4</c:v>
                </c:pt>
                <c:pt idx="1435">
                  <c:v>10</c:v>
                </c:pt>
                <c:pt idx="1436">
                  <c:v>4</c:v>
                </c:pt>
                <c:pt idx="1437">
                  <c:v>6</c:v>
                </c:pt>
                <c:pt idx="1438">
                  <c:v>4</c:v>
                </c:pt>
                <c:pt idx="1439">
                  <c:v>4</c:v>
                </c:pt>
                <c:pt idx="1440">
                  <c:v>8</c:v>
                </c:pt>
                <c:pt idx="1441">
                  <c:v>8</c:v>
                </c:pt>
                <c:pt idx="1442">
                  <c:v>8</c:v>
                </c:pt>
                <c:pt idx="1443">
                  <c:v>4</c:v>
                </c:pt>
                <c:pt idx="1444">
                  <c:v>6</c:v>
                </c:pt>
                <c:pt idx="1445">
                  <c:v>6</c:v>
                </c:pt>
                <c:pt idx="1446">
                  <c:v>4</c:v>
                </c:pt>
                <c:pt idx="1447">
                  <c:v>12</c:v>
                </c:pt>
                <c:pt idx="1448">
                  <c:v>8</c:v>
                </c:pt>
                <c:pt idx="1449">
                  <c:v>10</c:v>
                </c:pt>
                <c:pt idx="1450">
                  <c:v>10</c:v>
                </c:pt>
                <c:pt idx="1451">
                  <c:v>6</c:v>
                </c:pt>
                <c:pt idx="1452">
                  <c:v>8</c:v>
                </c:pt>
                <c:pt idx="1453">
                  <c:v>8</c:v>
                </c:pt>
                <c:pt idx="1454">
                  <c:v>2</c:v>
                </c:pt>
                <c:pt idx="1455">
                  <c:v>8</c:v>
                </c:pt>
                <c:pt idx="1456">
                  <c:v>6</c:v>
                </c:pt>
                <c:pt idx="1457">
                  <c:v>4</c:v>
                </c:pt>
                <c:pt idx="1458">
                  <c:v>2</c:v>
                </c:pt>
                <c:pt idx="1459">
                  <c:v>6</c:v>
                </c:pt>
                <c:pt idx="1460">
                  <c:v>4</c:v>
                </c:pt>
                <c:pt idx="1461">
                  <c:v>10</c:v>
                </c:pt>
                <c:pt idx="1462">
                  <c:v>4</c:v>
                </c:pt>
                <c:pt idx="1463">
                  <c:v>6</c:v>
                </c:pt>
                <c:pt idx="1464">
                  <c:v>6</c:v>
                </c:pt>
                <c:pt idx="1465">
                  <c:v>6</c:v>
                </c:pt>
                <c:pt idx="1466">
                  <c:v>6</c:v>
                </c:pt>
                <c:pt idx="1467">
                  <c:v>6</c:v>
                </c:pt>
                <c:pt idx="1468">
                  <c:v>8</c:v>
                </c:pt>
                <c:pt idx="1469">
                  <c:v>8</c:v>
                </c:pt>
                <c:pt idx="1470">
                  <c:v>4</c:v>
                </c:pt>
                <c:pt idx="1471">
                  <c:v>2</c:v>
                </c:pt>
                <c:pt idx="1472">
                  <c:v>8</c:v>
                </c:pt>
                <c:pt idx="1473">
                  <c:v>8</c:v>
                </c:pt>
                <c:pt idx="1474">
                  <c:v>2</c:v>
                </c:pt>
                <c:pt idx="1475">
                  <c:v>6</c:v>
                </c:pt>
                <c:pt idx="1476">
                  <c:v>2</c:v>
                </c:pt>
                <c:pt idx="1477">
                  <c:v>4</c:v>
                </c:pt>
                <c:pt idx="1478">
                  <c:v>4</c:v>
                </c:pt>
                <c:pt idx="1479">
                  <c:v>10</c:v>
                </c:pt>
                <c:pt idx="1480">
                  <c:v>8</c:v>
                </c:pt>
                <c:pt idx="1481">
                  <c:v>6</c:v>
                </c:pt>
                <c:pt idx="1482">
                  <c:v>10</c:v>
                </c:pt>
                <c:pt idx="1483">
                  <c:v>2</c:v>
                </c:pt>
                <c:pt idx="1484">
                  <c:v>10</c:v>
                </c:pt>
                <c:pt idx="1485">
                  <c:v>8</c:v>
                </c:pt>
                <c:pt idx="1486">
                  <c:v>8</c:v>
                </c:pt>
                <c:pt idx="1487">
                  <c:v>6</c:v>
                </c:pt>
                <c:pt idx="1488">
                  <c:v>4</c:v>
                </c:pt>
                <c:pt idx="1489">
                  <c:v>6</c:v>
                </c:pt>
                <c:pt idx="1490">
                  <c:v>4</c:v>
                </c:pt>
                <c:pt idx="1491">
                  <c:v>2</c:v>
                </c:pt>
                <c:pt idx="1492">
                  <c:v>6</c:v>
                </c:pt>
                <c:pt idx="1493">
                  <c:v>2</c:v>
                </c:pt>
                <c:pt idx="1494">
                  <c:v>4</c:v>
                </c:pt>
                <c:pt idx="1495">
                  <c:v>12</c:v>
                </c:pt>
                <c:pt idx="1496">
                  <c:v>2</c:v>
                </c:pt>
                <c:pt idx="1497">
                  <c:v>6</c:v>
                </c:pt>
                <c:pt idx="1498">
                  <c:v>8</c:v>
                </c:pt>
                <c:pt idx="1499">
                  <c:v>2</c:v>
                </c:pt>
                <c:pt idx="1500">
                  <c:v>12</c:v>
                </c:pt>
                <c:pt idx="1501">
                  <c:v>6</c:v>
                </c:pt>
                <c:pt idx="1502">
                  <c:v>4</c:v>
                </c:pt>
                <c:pt idx="1503">
                  <c:v>4</c:v>
                </c:pt>
                <c:pt idx="1504">
                  <c:v>8</c:v>
                </c:pt>
                <c:pt idx="1505">
                  <c:v>6</c:v>
                </c:pt>
                <c:pt idx="1506">
                  <c:v>4</c:v>
                </c:pt>
                <c:pt idx="1507">
                  <c:v>8</c:v>
                </c:pt>
                <c:pt idx="1508">
                  <c:v>8</c:v>
                </c:pt>
                <c:pt idx="1509">
                  <c:v>12</c:v>
                </c:pt>
                <c:pt idx="1510">
                  <c:v>8</c:v>
                </c:pt>
                <c:pt idx="1511">
                  <c:v>10</c:v>
                </c:pt>
                <c:pt idx="1512">
                  <c:v>4</c:v>
                </c:pt>
                <c:pt idx="1513">
                  <c:v>4</c:v>
                </c:pt>
                <c:pt idx="1514">
                  <c:v>4</c:v>
                </c:pt>
                <c:pt idx="1515">
                  <c:v>0</c:v>
                </c:pt>
                <c:pt idx="1516">
                  <c:v>8</c:v>
                </c:pt>
                <c:pt idx="1517">
                  <c:v>6</c:v>
                </c:pt>
                <c:pt idx="1518">
                  <c:v>8</c:v>
                </c:pt>
                <c:pt idx="1519">
                  <c:v>8</c:v>
                </c:pt>
                <c:pt idx="1520">
                  <c:v>6</c:v>
                </c:pt>
                <c:pt idx="1521">
                  <c:v>6</c:v>
                </c:pt>
                <c:pt idx="1522">
                  <c:v>6</c:v>
                </c:pt>
                <c:pt idx="1523">
                  <c:v>8</c:v>
                </c:pt>
                <c:pt idx="1524">
                  <c:v>6</c:v>
                </c:pt>
                <c:pt idx="1525">
                  <c:v>2</c:v>
                </c:pt>
                <c:pt idx="1526">
                  <c:v>6</c:v>
                </c:pt>
                <c:pt idx="1527">
                  <c:v>6</c:v>
                </c:pt>
                <c:pt idx="1528">
                  <c:v>8</c:v>
                </c:pt>
                <c:pt idx="1529">
                  <c:v>6</c:v>
                </c:pt>
                <c:pt idx="1530">
                  <c:v>6</c:v>
                </c:pt>
                <c:pt idx="1531">
                  <c:v>6</c:v>
                </c:pt>
                <c:pt idx="1532">
                  <c:v>6</c:v>
                </c:pt>
                <c:pt idx="1533">
                  <c:v>6</c:v>
                </c:pt>
                <c:pt idx="1534">
                  <c:v>10</c:v>
                </c:pt>
                <c:pt idx="1535">
                  <c:v>6</c:v>
                </c:pt>
                <c:pt idx="1536">
                  <c:v>10</c:v>
                </c:pt>
                <c:pt idx="1537">
                  <c:v>8</c:v>
                </c:pt>
                <c:pt idx="1538">
                  <c:v>10</c:v>
                </c:pt>
                <c:pt idx="1539">
                  <c:v>4</c:v>
                </c:pt>
                <c:pt idx="1540">
                  <c:v>2</c:v>
                </c:pt>
                <c:pt idx="1541">
                  <c:v>8</c:v>
                </c:pt>
                <c:pt idx="1542">
                  <c:v>6</c:v>
                </c:pt>
                <c:pt idx="1543">
                  <c:v>4</c:v>
                </c:pt>
                <c:pt idx="1544">
                  <c:v>4</c:v>
                </c:pt>
                <c:pt idx="1545">
                  <c:v>6</c:v>
                </c:pt>
                <c:pt idx="1546">
                  <c:v>8</c:v>
                </c:pt>
                <c:pt idx="1547">
                  <c:v>12</c:v>
                </c:pt>
                <c:pt idx="1548">
                  <c:v>4</c:v>
                </c:pt>
                <c:pt idx="1549">
                  <c:v>2</c:v>
                </c:pt>
                <c:pt idx="1550">
                  <c:v>6</c:v>
                </c:pt>
                <c:pt idx="1551">
                  <c:v>2</c:v>
                </c:pt>
                <c:pt idx="1552">
                  <c:v>6</c:v>
                </c:pt>
                <c:pt idx="1553">
                  <c:v>8</c:v>
                </c:pt>
                <c:pt idx="1554">
                  <c:v>6</c:v>
                </c:pt>
                <c:pt idx="1555">
                  <c:v>10</c:v>
                </c:pt>
                <c:pt idx="1556">
                  <c:v>8</c:v>
                </c:pt>
                <c:pt idx="1557">
                  <c:v>6</c:v>
                </c:pt>
                <c:pt idx="1558">
                  <c:v>2</c:v>
                </c:pt>
                <c:pt idx="1559">
                  <c:v>8</c:v>
                </c:pt>
                <c:pt idx="1560">
                  <c:v>8</c:v>
                </c:pt>
                <c:pt idx="1561">
                  <c:v>6</c:v>
                </c:pt>
                <c:pt idx="1562">
                  <c:v>4</c:v>
                </c:pt>
                <c:pt idx="1563">
                  <c:v>12</c:v>
                </c:pt>
                <c:pt idx="1564">
                  <c:v>2</c:v>
                </c:pt>
                <c:pt idx="1565">
                  <c:v>2</c:v>
                </c:pt>
                <c:pt idx="1566">
                  <c:v>6</c:v>
                </c:pt>
                <c:pt idx="1567">
                  <c:v>12</c:v>
                </c:pt>
                <c:pt idx="1568">
                  <c:v>8</c:v>
                </c:pt>
                <c:pt idx="1569">
                  <c:v>6</c:v>
                </c:pt>
                <c:pt idx="1570">
                  <c:v>10</c:v>
                </c:pt>
                <c:pt idx="1571">
                  <c:v>6</c:v>
                </c:pt>
                <c:pt idx="1572">
                  <c:v>6</c:v>
                </c:pt>
                <c:pt idx="1573">
                  <c:v>6</c:v>
                </c:pt>
                <c:pt idx="1574">
                  <c:v>6</c:v>
                </c:pt>
                <c:pt idx="1575">
                  <c:v>10</c:v>
                </c:pt>
                <c:pt idx="1576">
                  <c:v>4</c:v>
                </c:pt>
                <c:pt idx="1577">
                  <c:v>8</c:v>
                </c:pt>
                <c:pt idx="1578">
                  <c:v>2</c:v>
                </c:pt>
                <c:pt idx="1579">
                  <c:v>6</c:v>
                </c:pt>
                <c:pt idx="1580">
                  <c:v>6</c:v>
                </c:pt>
                <c:pt idx="1581">
                  <c:v>8</c:v>
                </c:pt>
                <c:pt idx="1582">
                  <c:v>10</c:v>
                </c:pt>
                <c:pt idx="1583">
                  <c:v>6</c:v>
                </c:pt>
                <c:pt idx="1584">
                  <c:v>2</c:v>
                </c:pt>
                <c:pt idx="1585">
                  <c:v>8</c:v>
                </c:pt>
                <c:pt idx="1586">
                  <c:v>4</c:v>
                </c:pt>
                <c:pt idx="1587">
                  <c:v>8</c:v>
                </c:pt>
                <c:pt idx="1588">
                  <c:v>10</c:v>
                </c:pt>
                <c:pt idx="1589">
                  <c:v>8</c:v>
                </c:pt>
                <c:pt idx="1590">
                  <c:v>8</c:v>
                </c:pt>
                <c:pt idx="1591">
                  <c:v>10</c:v>
                </c:pt>
                <c:pt idx="1592">
                  <c:v>6</c:v>
                </c:pt>
                <c:pt idx="1593">
                  <c:v>6</c:v>
                </c:pt>
                <c:pt idx="1594">
                  <c:v>10</c:v>
                </c:pt>
                <c:pt idx="1595">
                  <c:v>6</c:v>
                </c:pt>
                <c:pt idx="1596">
                  <c:v>6</c:v>
                </c:pt>
                <c:pt idx="1597">
                  <c:v>4</c:v>
                </c:pt>
                <c:pt idx="1598">
                  <c:v>8</c:v>
                </c:pt>
                <c:pt idx="1599">
                  <c:v>6</c:v>
                </c:pt>
                <c:pt idx="1600">
                  <c:v>8</c:v>
                </c:pt>
                <c:pt idx="1601">
                  <c:v>2</c:v>
                </c:pt>
                <c:pt idx="1602">
                  <c:v>4</c:v>
                </c:pt>
                <c:pt idx="1603">
                  <c:v>4</c:v>
                </c:pt>
                <c:pt idx="1604">
                  <c:v>4</c:v>
                </c:pt>
                <c:pt idx="1605">
                  <c:v>6</c:v>
                </c:pt>
                <c:pt idx="1606">
                  <c:v>6</c:v>
                </c:pt>
                <c:pt idx="1607">
                  <c:v>8</c:v>
                </c:pt>
                <c:pt idx="1608">
                  <c:v>8</c:v>
                </c:pt>
                <c:pt idx="1609">
                  <c:v>8</c:v>
                </c:pt>
                <c:pt idx="1610">
                  <c:v>8</c:v>
                </c:pt>
                <c:pt idx="1611">
                  <c:v>2</c:v>
                </c:pt>
                <c:pt idx="1612">
                  <c:v>6</c:v>
                </c:pt>
                <c:pt idx="1613">
                  <c:v>6</c:v>
                </c:pt>
                <c:pt idx="1614">
                  <c:v>4</c:v>
                </c:pt>
                <c:pt idx="1615">
                  <c:v>6</c:v>
                </c:pt>
                <c:pt idx="1616">
                  <c:v>2</c:v>
                </c:pt>
                <c:pt idx="1617">
                  <c:v>2</c:v>
                </c:pt>
                <c:pt idx="1618">
                  <c:v>4</c:v>
                </c:pt>
                <c:pt idx="1619">
                  <c:v>8</c:v>
                </c:pt>
                <c:pt idx="1620">
                  <c:v>4</c:v>
                </c:pt>
                <c:pt idx="1621">
                  <c:v>2</c:v>
                </c:pt>
                <c:pt idx="1622">
                  <c:v>2</c:v>
                </c:pt>
                <c:pt idx="1623">
                  <c:v>6</c:v>
                </c:pt>
                <c:pt idx="1624">
                  <c:v>4</c:v>
                </c:pt>
                <c:pt idx="1625">
                  <c:v>6</c:v>
                </c:pt>
                <c:pt idx="1626">
                  <c:v>4</c:v>
                </c:pt>
                <c:pt idx="1627">
                  <c:v>4</c:v>
                </c:pt>
                <c:pt idx="1628">
                  <c:v>8</c:v>
                </c:pt>
                <c:pt idx="1629">
                  <c:v>4</c:v>
                </c:pt>
                <c:pt idx="1630">
                  <c:v>6</c:v>
                </c:pt>
                <c:pt idx="1631">
                  <c:v>8</c:v>
                </c:pt>
                <c:pt idx="1632">
                  <c:v>2</c:v>
                </c:pt>
                <c:pt idx="1633">
                  <c:v>4</c:v>
                </c:pt>
                <c:pt idx="1634">
                  <c:v>6</c:v>
                </c:pt>
                <c:pt idx="1635">
                  <c:v>2</c:v>
                </c:pt>
                <c:pt idx="1636">
                  <c:v>8</c:v>
                </c:pt>
                <c:pt idx="1637">
                  <c:v>4</c:v>
                </c:pt>
                <c:pt idx="1638">
                  <c:v>4</c:v>
                </c:pt>
                <c:pt idx="1639">
                  <c:v>8</c:v>
                </c:pt>
                <c:pt idx="1640">
                  <c:v>4</c:v>
                </c:pt>
                <c:pt idx="1641">
                  <c:v>2</c:v>
                </c:pt>
                <c:pt idx="1642">
                  <c:v>6</c:v>
                </c:pt>
                <c:pt idx="1643">
                  <c:v>4</c:v>
                </c:pt>
                <c:pt idx="1644">
                  <c:v>6</c:v>
                </c:pt>
                <c:pt idx="1645">
                  <c:v>8</c:v>
                </c:pt>
                <c:pt idx="1646">
                  <c:v>4</c:v>
                </c:pt>
                <c:pt idx="1647">
                  <c:v>10</c:v>
                </c:pt>
                <c:pt idx="1648">
                  <c:v>6</c:v>
                </c:pt>
                <c:pt idx="1649">
                  <c:v>6</c:v>
                </c:pt>
                <c:pt idx="1650">
                  <c:v>8</c:v>
                </c:pt>
                <c:pt idx="1651">
                  <c:v>6</c:v>
                </c:pt>
                <c:pt idx="1652">
                  <c:v>8</c:v>
                </c:pt>
                <c:pt idx="1653">
                  <c:v>4</c:v>
                </c:pt>
                <c:pt idx="1654">
                  <c:v>10</c:v>
                </c:pt>
                <c:pt idx="1655">
                  <c:v>6</c:v>
                </c:pt>
                <c:pt idx="1656">
                  <c:v>8</c:v>
                </c:pt>
                <c:pt idx="1657">
                  <c:v>8</c:v>
                </c:pt>
                <c:pt idx="1658">
                  <c:v>8</c:v>
                </c:pt>
                <c:pt idx="1659">
                  <c:v>8</c:v>
                </c:pt>
                <c:pt idx="1660">
                  <c:v>6</c:v>
                </c:pt>
                <c:pt idx="1661">
                  <c:v>6</c:v>
                </c:pt>
                <c:pt idx="1662">
                  <c:v>6</c:v>
                </c:pt>
                <c:pt idx="1663">
                  <c:v>6</c:v>
                </c:pt>
                <c:pt idx="1664">
                  <c:v>6</c:v>
                </c:pt>
                <c:pt idx="1665">
                  <c:v>4</c:v>
                </c:pt>
                <c:pt idx="1666">
                  <c:v>8</c:v>
                </c:pt>
                <c:pt idx="1667">
                  <c:v>4</c:v>
                </c:pt>
                <c:pt idx="1668">
                  <c:v>4</c:v>
                </c:pt>
                <c:pt idx="1669">
                  <c:v>4</c:v>
                </c:pt>
                <c:pt idx="1670">
                  <c:v>4</c:v>
                </c:pt>
                <c:pt idx="1671">
                  <c:v>6</c:v>
                </c:pt>
                <c:pt idx="1672">
                  <c:v>2</c:v>
                </c:pt>
                <c:pt idx="1673">
                  <c:v>6</c:v>
                </c:pt>
                <c:pt idx="1674">
                  <c:v>6</c:v>
                </c:pt>
                <c:pt idx="1675">
                  <c:v>6</c:v>
                </c:pt>
                <c:pt idx="1676">
                  <c:v>4</c:v>
                </c:pt>
                <c:pt idx="1677">
                  <c:v>8</c:v>
                </c:pt>
                <c:pt idx="1678">
                  <c:v>6</c:v>
                </c:pt>
                <c:pt idx="1679">
                  <c:v>6</c:v>
                </c:pt>
                <c:pt idx="1680">
                  <c:v>8</c:v>
                </c:pt>
                <c:pt idx="1681">
                  <c:v>8</c:v>
                </c:pt>
                <c:pt idx="1682">
                  <c:v>4</c:v>
                </c:pt>
                <c:pt idx="1683">
                  <c:v>6</c:v>
                </c:pt>
                <c:pt idx="1684">
                  <c:v>4</c:v>
                </c:pt>
                <c:pt idx="1685">
                  <c:v>8</c:v>
                </c:pt>
                <c:pt idx="1686">
                  <c:v>2</c:v>
                </c:pt>
                <c:pt idx="1687">
                  <c:v>4</c:v>
                </c:pt>
                <c:pt idx="1688">
                  <c:v>4</c:v>
                </c:pt>
                <c:pt idx="1689">
                  <c:v>10</c:v>
                </c:pt>
                <c:pt idx="1690">
                  <c:v>6</c:v>
                </c:pt>
                <c:pt idx="1691">
                  <c:v>6</c:v>
                </c:pt>
                <c:pt idx="1692">
                  <c:v>4</c:v>
                </c:pt>
                <c:pt idx="1693">
                  <c:v>6</c:v>
                </c:pt>
                <c:pt idx="1694">
                  <c:v>10</c:v>
                </c:pt>
                <c:pt idx="1695">
                  <c:v>4</c:v>
                </c:pt>
                <c:pt idx="1696">
                  <c:v>6</c:v>
                </c:pt>
                <c:pt idx="1697">
                  <c:v>6</c:v>
                </c:pt>
                <c:pt idx="1698">
                  <c:v>4</c:v>
                </c:pt>
                <c:pt idx="1699">
                  <c:v>4</c:v>
                </c:pt>
                <c:pt idx="1700">
                  <c:v>6</c:v>
                </c:pt>
                <c:pt idx="1701">
                  <c:v>8</c:v>
                </c:pt>
                <c:pt idx="1702">
                  <c:v>12</c:v>
                </c:pt>
                <c:pt idx="1703">
                  <c:v>4</c:v>
                </c:pt>
                <c:pt idx="1704">
                  <c:v>6</c:v>
                </c:pt>
                <c:pt idx="1705">
                  <c:v>4</c:v>
                </c:pt>
                <c:pt idx="1706">
                  <c:v>6</c:v>
                </c:pt>
                <c:pt idx="1707">
                  <c:v>8</c:v>
                </c:pt>
                <c:pt idx="1708">
                  <c:v>4</c:v>
                </c:pt>
                <c:pt idx="1709">
                  <c:v>4</c:v>
                </c:pt>
                <c:pt idx="1710">
                  <c:v>8</c:v>
                </c:pt>
                <c:pt idx="1711">
                  <c:v>8</c:v>
                </c:pt>
                <c:pt idx="1712">
                  <c:v>6</c:v>
                </c:pt>
                <c:pt idx="1713">
                  <c:v>6</c:v>
                </c:pt>
                <c:pt idx="1714">
                  <c:v>8</c:v>
                </c:pt>
                <c:pt idx="1715">
                  <c:v>4</c:v>
                </c:pt>
                <c:pt idx="1716">
                  <c:v>4</c:v>
                </c:pt>
                <c:pt idx="1717">
                  <c:v>10</c:v>
                </c:pt>
                <c:pt idx="1718">
                  <c:v>4</c:v>
                </c:pt>
                <c:pt idx="1719">
                  <c:v>4</c:v>
                </c:pt>
                <c:pt idx="1720">
                  <c:v>8</c:v>
                </c:pt>
                <c:pt idx="1721">
                  <c:v>8</c:v>
                </c:pt>
                <c:pt idx="1722">
                  <c:v>6</c:v>
                </c:pt>
                <c:pt idx="1723">
                  <c:v>4</c:v>
                </c:pt>
                <c:pt idx="1724">
                  <c:v>10</c:v>
                </c:pt>
                <c:pt idx="1725">
                  <c:v>8</c:v>
                </c:pt>
                <c:pt idx="1726">
                  <c:v>6</c:v>
                </c:pt>
                <c:pt idx="1727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F0-46F4-B179-16238B778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226120"/>
        <c:axId val="592224480"/>
      </c:scatterChart>
      <c:valAx>
        <c:axId val="592226120"/>
        <c:scaling>
          <c:orientation val="minMax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4480"/>
        <c:crossesAt val="-5"/>
        <c:crossBetween val="midCat"/>
      </c:valAx>
      <c:valAx>
        <c:axId val="592224480"/>
        <c:scaling>
          <c:orientation val="minMax"/>
          <c:max val="2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6120"/>
        <c:crossesAt val="-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/>
              <a:t>Genetic value on phenotypic value</a:t>
            </a:r>
          </a:p>
        </c:rich>
      </c:tx>
      <c:layout>
        <c:manualLayout>
          <c:xMode val="edge"/>
          <c:yMode val="edge"/>
          <c:x val="0.31665255924539293"/>
          <c:y val="4.8440310039990072E-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131348179704505E-2"/>
          <c:y val="5.6949336199416792E-2"/>
          <c:w val="0.89019685039370078"/>
          <c:h val="0.8269106505796823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8787053161230497"/>
                  <c:y val="-0.133925950050824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G = 0,5045x + 2,9502</a:t>
                    </a:r>
                    <a:br>
                      <a:rPr lang="en-US" dirty="0"/>
                    </a:br>
                    <a:r>
                      <a:rPr lang="en-US" dirty="0"/>
                      <a:t>R² = 0,5076</a:t>
                    </a:r>
                    <a:br>
                      <a:rPr lang="en-US" dirty="0"/>
                    </a:br>
                    <a:r>
                      <a:rPr lang="en-US" dirty="0"/>
                      <a:t>r = 0,7125</a:t>
                    </a:r>
                  </a:p>
                </c:rich>
              </c:tx>
              <c:numFmt formatCode="General" sourceLinked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Sheet1!$Y$9:$Y$1736</c:f>
              <c:numCache>
                <c:formatCode>0.0000</c:formatCode>
                <c:ptCount val="1728"/>
                <c:pt idx="0">
                  <c:v>6.6481560804233606</c:v>
                </c:pt>
                <c:pt idx="1">
                  <c:v>6.9868916564299708</c:v>
                </c:pt>
                <c:pt idx="2">
                  <c:v>5.9402263805344955</c:v>
                </c:pt>
                <c:pt idx="3">
                  <c:v>9.1918106888806008</c:v>
                </c:pt>
                <c:pt idx="4">
                  <c:v>7.2530503629895442</c:v>
                </c:pt>
                <c:pt idx="5">
                  <c:v>5.5609789047859133</c:v>
                </c:pt>
                <c:pt idx="6">
                  <c:v>1.7481254382362732</c:v>
                </c:pt>
                <c:pt idx="7">
                  <c:v>6.479252925273757</c:v>
                </c:pt>
                <c:pt idx="8">
                  <c:v>8.4705300657309408</c:v>
                </c:pt>
                <c:pt idx="9">
                  <c:v>5.0225055824728999</c:v>
                </c:pt>
                <c:pt idx="10">
                  <c:v>8.6060963629822567</c:v>
                </c:pt>
                <c:pt idx="11">
                  <c:v>5.6640556752700739</c:v>
                </c:pt>
                <c:pt idx="12">
                  <c:v>2.0309957929304265</c:v>
                </c:pt>
                <c:pt idx="13">
                  <c:v>5.6047720109227885</c:v>
                </c:pt>
                <c:pt idx="14">
                  <c:v>3.3081560517891515</c:v>
                </c:pt>
                <c:pt idx="15">
                  <c:v>7.4817944651455361</c:v>
                </c:pt>
                <c:pt idx="16">
                  <c:v>-1.826305620984872</c:v>
                </c:pt>
                <c:pt idx="17">
                  <c:v>3.3197891761912679</c:v>
                </c:pt>
                <c:pt idx="18">
                  <c:v>4.0131849426225541</c:v>
                </c:pt>
                <c:pt idx="19">
                  <c:v>5.2128952557115369</c:v>
                </c:pt>
                <c:pt idx="20">
                  <c:v>3.2306347338547479</c:v>
                </c:pt>
                <c:pt idx="21">
                  <c:v>3.8827869562203796</c:v>
                </c:pt>
                <c:pt idx="22">
                  <c:v>7.3949124408923348</c:v>
                </c:pt>
                <c:pt idx="23">
                  <c:v>-0.12291923708022257</c:v>
                </c:pt>
                <c:pt idx="24">
                  <c:v>3.290613025601842</c:v>
                </c:pt>
                <c:pt idx="25">
                  <c:v>2.8702914791133503</c:v>
                </c:pt>
                <c:pt idx="26">
                  <c:v>10.917756235636965</c:v>
                </c:pt>
                <c:pt idx="27">
                  <c:v>8.6303027907116974</c:v>
                </c:pt>
                <c:pt idx="28">
                  <c:v>6.7535212811132688</c:v>
                </c:pt>
                <c:pt idx="29">
                  <c:v>1.8654803495491439</c:v>
                </c:pt>
                <c:pt idx="30">
                  <c:v>1.5124755714045319</c:v>
                </c:pt>
                <c:pt idx="31">
                  <c:v>4.5986627696605371</c:v>
                </c:pt>
                <c:pt idx="32">
                  <c:v>-4.2467928919508084</c:v>
                </c:pt>
                <c:pt idx="33">
                  <c:v>5.3967753506220024</c:v>
                </c:pt>
                <c:pt idx="34">
                  <c:v>7.6554794611226411</c:v>
                </c:pt>
                <c:pt idx="35">
                  <c:v>-0.72249397695995654</c:v>
                </c:pt>
                <c:pt idx="36">
                  <c:v>5.142894940664986</c:v>
                </c:pt>
                <c:pt idx="37">
                  <c:v>0.4950511391280159</c:v>
                </c:pt>
                <c:pt idx="38">
                  <c:v>8.2915735683688538</c:v>
                </c:pt>
                <c:pt idx="39">
                  <c:v>5.5657456417879843</c:v>
                </c:pt>
                <c:pt idx="40">
                  <c:v>-0.10860524871599964</c:v>
                </c:pt>
                <c:pt idx="41">
                  <c:v>-0.50450046783701163</c:v>
                </c:pt>
                <c:pt idx="42">
                  <c:v>5.8853433098500814</c:v>
                </c:pt>
                <c:pt idx="43">
                  <c:v>7.5378094910909228</c:v>
                </c:pt>
                <c:pt idx="44">
                  <c:v>-3.1605008649756501</c:v>
                </c:pt>
                <c:pt idx="45">
                  <c:v>4.6704425418143352</c:v>
                </c:pt>
                <c:pt idx="46">
                  <c:v>9.2251585211663407</c:v>
                </c:pt>
                <c:pt idx="47">
                  <c:v>3.6108008221616257</c:v>
                </c:pt>
                <c:pt idx="48">
                  <c:v>10.271335990010499</c:v>
                </c:pt>
                <c:pt idx="49">
                  <c:v>6.3545481816753338</c:v>
                </c:pt>
                <c:pt idx="50">
                  <c:v>5.5806253423828185</c:v>
                </c:pt>
                <c:pt idx="51">
                  <c:v>-1.1237967651795957</c:v>
                </c:pt>
                <c:pt idx="52">
                  <c:v>2.8684582823811526</c:v>
                </c:pt>
                <c:pt idx="53">
                  <c:v>0.74576935831939517</c:v>
                </c:pt>
                <c:pt idx="54">
                  <c:v>4.6734218871635216</c:v>
                </c:pt>
                <c:pt idx="55">
                  <c:v>4.8801849941978759</c:v>
                </c:pt>
                <c:pt idx="56">
                  <c:v>5.189610674219244</c:v>
                </c:pt>
                <c:pt idx="57">
                  <c:v>3.7003423759065814</c:v>
                </c:pt>
                <c:pt idx="58">
                  <c:v>4.5910511268077121</c:v>
                </c:pt>
                <c:pt idx="59">
                  <c:v>3.7708274643920596</c:v>
                </c:pt>
                <c:pt idx="60">
                  <c:v>11.792753909973074</c:v>
                </c:pt>
                <c:pt idx="61">
                  <c:v>3.6412811553767623</c:v>
                </c:pt>
                <c:pt idx="62">
                  <c:v>3.3088543771066821</c:v>
                </c:pt>
                <c:pt idx="63">
                  <c:v>9.9622169605686537</c:v>
                </c:pt>
                <c:pt idx="64">
                  <c:v>7.9043451357529912</c:v>
                </c:pt>
                <c:pt idx="65">
                  <c:v>6.0392492835595082</c:v>
                </c:pt>
                <c:pt idx="66">
                  <c:v>3.9436186965654638</c:v>
                </c:pt>
                <c:pt idx="67">
                  <c:v>4.8927715812096304</c:v>
                </c:pt>
                <c:pt idx="68">
                  <c:v>2.9480110753664177</c:v>
                </c:pt>
                <c:pt idx="69">
                  <c:v>1.09224960346606</c:v>
                </c:pt>
                <c:pt idx="70">
                  <c:v>7.4166186567763068</c:v>
                </c:pt>
                <c:pt idx="71">
                  <c:v>5.0858017918320186</c:v>
                </c:pt>
                <c:pt idx="72">
                  <c:v>9.5396393102345129</c:v>
                </c:pt>
                <c:pt idx="73">
                  <c:v>5.9249157902903686</c:v>
                </c:pt>
                <c:pt idx="74">
                  <c:v>7.7600713224951594</c:v>
                </c:pt>
                <c:pt idx="75">
                  <c:v>-1.5363563838067047</c:v>
                </c:pt>
                <c:pt idx="76">
                  <c:v>4.9646178080505603</c:v>
                </c:pt>
                <c:pt idx="77">
                  <c:v>8.3247661006039273</c:v>
                </c:pt>
                <c:pt idx="78">
                  <c:v>11.758741285829249</c:v>
                </c:pt>
                <c:pt idx="79">
                  <c:v>10.080953163280496</c:v>
                </c:pt>
                <c:pt idx="80">
                  <c:v>6.4431825220268353</c:v>
                </c:pt>
                <c:pt idx="81">
                  <c:v>3.7423328220992902</c:v>
                </c:pt>
                <c:pt idx="82">
                  <c:v>0.93013032263452589</c:v>
                </c:pt>
                <c:pt idx="83">
                  <c:v>3.6671718965643771</c:v>
                </c:pt>
                <c:pt idx="84">
                  <c:v>7.8877161803499245</c:v>
                </c:pt>
                <c:pt idx="85">
                  <c:v>9.3646314148775627</c:v>
                </c:pt>
                <c:pt idx="86">
                  <c:v>10.641293920777741</c:v>
                </c:pt>
                <c:pt idx="87">
                  <c:v>7.6602183177668248</c:v>
                </c:pt>
                <c:pt idx="88">
                  <c:v>1.8422621049535968</c:v>
                </c:pt>
                <c:pt idx="89">
                  <c:v>1.7188478310040027</c:v>
                </c:pt>
                <c:pt idx="90">
                  <c:v>8.60784954075935</c:v>
                </c:pt>
                <c:pt idx="91">
                  <c:v>6.1876894779814249</c:v>
                </c:pt>
                <c:pt idx="92">
                  <c:v>9.0895002576961232</c:v>
                </c:pt>
                <c:pt idx="93">
                  <c:v>4.0897870004203538</c:v>
                </c:pt>
                <c:pt idx="94">
                  <c:v>11.640286234647963</c:v>
                </c:pt>
                <c:pt idx="95">
                  <c:v>7.3567864285682187</c:v>
                </c:pt>
                <c:pt idx="96">
                  <c:v>11.843723180507268</c:v>
                </c:pt>
                <c:pt idx="97">
                  <c:v>9.3259865231044863</c:v>
                </c:pt>
                <c:pt idx="98">
                  <c:v>4.3235214764529122</c:v>
                </c:pt>
                <c:pt idx="99">
                  <c:v>1.3362218896713438</c:v>
                </c:pt>
                <c:pt idx="100">
                  <c:v>9.2345167128027619</c:v>
                </c:pt>
                <c:pt idx="101">
                  <c:v>3.2308160086159723</c:v>
                </c:pt>
                <c:pt idx="102">
                  <c:v>6.9484426477743853</c:v>
                </c:pt>
                <c:pt idx="103">
                  <c:v>6.544699758575522</c:v>
                </c:pt>
                <c:pt idx="104">
                  <c:v>6.4829870494839934</c:v>
                </c:pt>
                <c:pt idx="105">
                  <c:v>4.9377495820866457</c:v>
                </c:pt>
                <c:pt idx="106">
                  <c:v>3.0889476824381292</c:v>
                </c:pt>
                <c:pt idx="107">
                  <c:v>3.1975796212059393</c:v>
                </c:pt>
                <c:pt idx="108">
                  <c:v>4.9488331252498856</c:v>
                </c:pt>
                <c:pt idx="109">
                  <c:v>9.9021651155174553</c:v>
                </c:pt>
                <c:pt idx="110">
                  <c:v>5.2257181803255968</c:v>
                </c:pt>
                <c:pt idx="111">
                  <c:v>11.513366389223162</c:v>
                </c:pt>
                <c:pt idx="112">
                  <c:v>1.0936086516794079</c:v>
                </c:pt>
                <c:pt idx="113">
                  <c:v>12.508610080469566</c:v>
                </c:pt>
                <c:pt idx="114">
                  <c:v>6.6772246451492032</c:v>
                </c:pt>
                <c:pt idx="115">
                  <c:v>9.8954690495558975</c:v>
                </c:pt>
                <c:pt idx="116">
                  <c:v>3.2721210248859411</c:v>
                </c:pt>
                <c:pt idx="117">
                  <c:v>8.6082966887549741</c:v>
                </c:pt>
                <c:pt idx="118">
                  <c:v>-4.5021014798870977</c:v>
                </c:pt>
                <c:pt idx="119">
                  <c:v>8.2645575614028139</c:v>
                </c:pt>
                <c:pt idx="120">
                  <c:v>3.8561925996103339</c:v>
                </c:pt>
                <c:pt idx="121">
                  <c:v>11.239955205350428</c:v>
                </c:pt>
                <c:pt idx="122">
                  <c:v>11.07440310363587</c:v>
                </c:pt>
                <c:pt idx="123">
                  <c:v>3.869114432826291</c:v>
                </c:pt>
                <c:pt idx="124">
                  <c:v>3.158610755154541</c:v>
                </c:pt>
                <c:pt idx="125">
                  <c:v>13.854581339975843</c:v>
                </c:pt>
                <c:pt idx="126">
                  <c:v>0.82795089163039881</c:v>
                </c:pt>
                <c:pt idx="127">
                  <c:v>7.6993877146726621</c:v>
                </c:pt>
                <c:pt idx="128">
                  <c:v>4.7849341417058531</c:v>
                </c:pt>
                <c:pt idx="129">
                  <c:v>10.853948564505473</c:v>
                </c:pt>
                <c:pt idx="130">
                  <c:v>-4.0570915459263723E-2</c:v>
                </c:pt>
                <c:pt idx="131">
                  <c:v>10.982768242520097</c:v>
                </c:pt>
                <c:pt idx="132">
                  <c:v>6.3047693927222035</c:v>
                </c:pt>
                <c:pt idx="133">
                  <c:v>13.82517311798691</c:v>
                </c:pt>
                <c:pt idx="134">
                  <c:v>6.4864506335550294</c:v>
                </c:pt>
                <c:pt idx="135">
                  <c:v>10.308760730717321</c:v>
                </c:pt>
                <c:pt idx="136">
                  <c:v>7.1577099501038859</c:v>
                </c:pt>
                <c:pt idx="137">
                  <c:v>8.7173850299095399</c:v>
                </c:pt>
                <c:pt idx="138">
                  <c:v>-0.72921231799310915</c:v>
                </c:pt>
                <c:pt idx="139">
                  <c:v>7.785766574290939</c:v>
                </c:pt>
                <c:pt idx="140">
                  <c:v>5.2240868059357259</c:v>
                </c:pt>
                <c:pt idx="141">
                  <c:v>1.8008703572393996</c:v>
                </c:pt>
                <c:pt idx="142">
                  <c:v>5.1127139612655537</c:v>
                </c:pt>
                <c:pt idx="143">
                  <c:v>4.3444532213984202</c:v>
                </c:pt>
                <c:pt idx="144">
                  <c:v>4.7782342799732449</c:v>
                </c:pt>
                <c:pt idx="145">
                  <c:v>6.8017637942163294</c:v>
                </c:pt>
                <c:pt idx="146">
                  <c:v>5.6095825191310276</c:v>
                </c:pt>
                <c:pt idx="147">
                  <c:v>6.1165577924736079</c:v>
                </c:pt>
                <c:pt idx="148">
                  <c:v>5.7626072089014997</c:v>
                </c:pt>
                <c:pt idx="149">
                  <c:v>0.43027996511561861</c:v>
                </c:pt>
                <c:pt idx="150">
                  <c:v>3.4923651414420624</c:v>
                </c:pt>
                <c:pt idx="151">
                  <c:v>5.9568511078258686</c:v>
                </c:pt>
                <c:pt idx="152">
                  <c:v>8.0524244233918658</c:v>
                </c:pt>
                <c:pt idx="153">
                  <c:v>4.8845767336235131</c:v>
                </c:pt>
                <c:pt idx="154">
                  <c:v>3.6899535470387703</c:v>
                </c:pt>
                <c:pt idx="155">
                  <c:v>3.1798301794293629</c:v>
                </c:pt>
                <c:pt idx="156">
                  <c:v>6.5257362095778202</c:v>
                </c:pt>
                <c:pt idx="157">
                  <c:v>8.5338217020178959</c:v>
                </c:pt>
                <c:pt idx="158">
                  <c:v>2.5408381123495483</c:v>
                </c:pt>
                <c:pt idx="159">
                  <c:v>3.1670188566833519</c:v>
                </c:pt>
                <c:pt idx="160">
                  <c:v>3.1727549211207871</c:v>
                </c:pt>
                <c:pt idx="161">
                  <c:v>6.6332925507952911</c:v>
                </c:pt>
                <c:pt idx="162">
                  <c:v>5.5573117572932187</c:v>
                </c:pt>
                <c:pt idx="163">
                  <c:v>4.6452348549649454</c:v>
                </c:pt>
                <c:pt idx="164">
                  <c:v>2.4125626395938751</c:v>
                </c:pt>
                <c:pt idx="165">
                  <c:v>9.3821238825396609</c:v>
                </c:pt>
                <c:pt idx="166">
                  <c:v>5.8364008550725508</c:v>
                </c:pt>
                <c:pt idx="167">
                  <c:v>-1.0560730564131937</c:v>
                </c:pt>
                <c:pt idx="168">
                  <c:v>5.2232138207963708</c:v>
                </c:pt>
                <c:pt idx="169">
                  <c:v>1.5596333904327082</c:v>
                </c:pt>
                <c:pt idx="170">
                  <c:v>5.7441918720701901</c:v>
                </c:pt>
                <c:pt idx="171">
                  <c:v>9.4825188009591752</c:v>
                </c:pt>
                <c:pt idx="172">
                  <c:v>6.1031967426154683</c:v>
                </c:pt>
                <c:pt idx="173">
                  <c:v>10.559069769356284</c:v>
                </c:pt>
                <c:pt idx="174">
                  <c:v>-2.5723301197617614</c:v>
                </c:pt>
                <c:pt idx="175">
                  <c:v>2.2817673902086684</c:v>
                </c:pt>
                <c:pt idx="176">
                  <c:v>1.1580291137118994</c:v>
                </c:pt>
                <c:pt idx="177">
                  <c:v>4.9923473478348885</c:v>
                </c:pt>
                <c:pt idx="178">
                  <c:v>6.8342374963572308</c:v>
                </c:pt>
                <c:pt idx="179">
                  <c:v>7.3510274584979411</c:v>
                </c:pt>
                <c:pt idx="180">
                  <c:v>1.4258176002771632</c:v>
                </c:pt>
                <c:pt idx="181">
                  <c:v>6.2398762428602463</c:v>
                </c:pt>
                <c:pt idx="182">
                  <c:v>8.1802925612794795</c:v>
                </c:pt>
                <c:pt idx="183">
                  <c:v>6.1952049656796726</c:v>
                </c:pt>
                <c:pt idx="184">
                  <c:v>7.9033117376582513</c:v>
                </c:pt>
                <c:pt idx="185">
                  <c:v>11.530991001281967</c:v>
                </c:pt>
                <c:pt idx="186">
                  <c:v>5.627104499798091</c:v>
                </c:pt>
                <c:pt idx="187">
                  <c:v>4.9745877182910512</c:v>
                </c:pt>
                <c:pt idx="188">
                  <c:v>-0.1846192165762699</c:v>
                </c:pt>
                <c:pt idx="189">
                  <c:v>7.9430494222091639</c:v>
                </c:pt>
                <c:pt idx="190">
                  <c:v>8.8341241584056558</c:v>
                </c:pt>
                <c:pt idx="191">
                  <c:v>-4.1446196380615739</c:v>
                </c:pt>
                <c:pt idx="192">
                  <c:v>8.0216519317178676</c:v>
                </c:pt>
                <c:pt idx="193">
                  <c:v>8.5114050868487734</c:v>
                </c:pt>
                <c:pt idx="194">
                  <c:v>8.7056689787685269</c:v>
                </c:pt>
                <c:pt idx="195">
                  <c:v>2.8037701864177307</c:v>
                </c:pt>
                <c:pt idx="196">
                  <c:v>10.572859614451367</c:v>
                </c:pt>
                <c:pt idx="197">
                  <c:v>7.9313404523206854</c:v>
                </c:pt>
                <c:pt idx="198">
                  <c:v>7.2958527987160879</c:v>
                </c:pt>
                <c:pt idx="199">
                  <c:v>2.9580875253015191</c:v>
                </c:pt>
                <c:pt idx="200">
                  <c:v>1.9704665576143467</c:v>
                </c:pt>
                <c:pt idx="201">
                  <c:v>4.0522549112697321</c:v>
                </c:pt>
                <c:pt idx="202">
                  <c:v>6.7882817616813895</c:v>
                </c:pt>
                <c:pt idx="203">
                  <c:v>6.4491103639938547</c:v>
                </c:pt>
                <c:pt idx="204">
                  <c:v>12.984043927293557</c:v>
                </c:pt>
                <c:pt idx="205">
                  <c:v>7.0306852690252288</c:v>
                </c:pt>
                <c:pt idx="206">
                  <c:v>10.41100433937372</c:v>
                </c:pt>
                <c:pt idx="207">
                  <c:v>6.5153949601741665</c:v>
                </c:pt>
                <c:pt idx="208">
                  <c:v>10.555296420618301</c:v>
                </c:pt>
                <c:pt idx="209">
                  <c:v>-1.8259132165495902</c:v>
                </c:pt>
                <c:pt idx="210">
                  <c:v>5.5159201975559204</c:v>
                </c:pt>
                <c:pt idx="211">
                  <c:v>7.1411909736733605</c:v>
                </c:pt>
                <c:pt idx="212">
                  <c:v>2.8004252530912539</c:v>
                </c:pt>
                <c:pt idx="213">
                  <c:v>9.1948576964329867</c:v>
                </c:pt>
                <c:pt idx="214">
                  <c:v>4.9674551040169117</c:v>
                </c:pt>
                <c:pt idx="215">
                  <c:v>4.9538669933312764</c:v>
                </c:pt>
                <c:pt idx="216">
                  <c:v>7.1980709739492195</c:v>
                </c:pt>
                <c:pt idx="217">
                  <c:v>8.7024267422059527</c:v>
                </c:pt>
                <c:pt idx="218">
                  <c:v>12.32203590964696</c:v>
                </c:pt>
                <c:pt idx="219">
                  <c:v>8.9647513912938894</c:v>
                </c:pt>
                <c:pt idx="220">
                  <c:v>5.5597956080662652</c:v>
                </c:pt>
                <c:pt idx="221">
                  <c:v>3.8833821045327221</c:v>
                </c:pt>
                <c:pt idx="222">
                  <c:v>2.6400451227706996</c:v>
                </c:pt>
                <c:pt idx="223">
                  <c:v>6.1162305130212449</c:v>
                </c:pt>
                <c:pt idx="224">
                  <c:v>6.3220385368738325</c:v>
                </c:pt>
                <c:pt idx="225">
                  <c:v>6.1140872602533713</c:v>
                </c:pt>
                <c:pt idx="226">
                  <c:v>-0.45574268078340996</c:v>
                </c:pt>
                <c:pt idx="227">
                  <c:v>5.5649104547468919</c:v>
                </c:pt>
                <c:pt idx="228">
                  <c:v>5.1904103817604703</c:v>
                </c:pt>
                <c:pt idx="229">
                  <c:v>3.246815524619532</c:v>
                </c:pt>
                <c:pt idx="230">
                  <c:v>8.3796852751190638</c:v>
                </c:pt>
                <c:pt idx="231">
                  <c:v>2.6061399071007467</c:v>
                </c:pt>
                <c:pt idx="232">
                  <c:v>9.5657703923051933</c:v>
                </c:pt>
                <c:pt idx="233">
                  <c:v>10.037315485697576</c:v>
                </c:pt>
                <c:pt idx="234">
                  <c:v>7.1525437947673494</c:v>
                </c:pt>
                <c:pt idx="235">
                  <c:v>4.7829486309561249</c:v>
                </c:pt>
                <c:pt idx="236">
                  <c:v>5.0775072818799121</c:v>
                </c:pt>
                <c:pt idx="237">
                  <c:v>4.9558815197692718</c:v>
                </c:pt>
                <c:pt idx="238">
                  <c:v>7.4999546342469312</c:v>
                </c:pt>
                <c:pt idx="239">
                  <c:v>3.157424885287254</c:v>
                </c:pt>
                <c:pt idx="240">
                  <c:v>5.2620785101175587</c:v>
                </c:pt>
                <c:pt idx="241">
                  <c:v>6.0561729164060987</c:v>
                </c:pt>
                <c:pt idx="242">
                  <c:v>5.6862860649689448</c:v>
                </c:pt>
                <c:pt idx="243">
                  <c:v>4.8767288989514546</c:v>
                </c:pt>
                <c:pt idx="244">
                  <c:v>9.0796673662582652</c:v>
                </c:pt>
                <c:pt idx="245">
                  <c:v>3.3478768831606556</c:v>
                </c:pt>
                <c:pt idx="246">
                  <c:v>8.5003955003566158</c:v>
                </c:pt>
                <c:pt idx="247">
                  <c:v>5.3050289894949723</c:v>
                </c:pt>
                <c:pt idx="248">
                  <c:v>4.3071800990694173</c:v>
                </c:pt>
                <c:pt idx="249">
                  <c:v>6.5867795133446974</c:v>
                </c:pt>
                <c:pt idx="250">
                  <c:v>7.3985350830180368</c:v>
                </c:pt>
                <c:pt idx="251">
                  <c:v>9.6896734625042846</c:v>
                </c:pt>
                <c:pt idx="252">
                  <c:v>12.663910666840197</c:v>
                </c:pt>
                <c:pt idx="253">
                  <c:v>11.202921066928932</c:v>
                </c:pt>
                <c:pt idx="254">
                  <c:v>6.4056311394582597</c:v>
                </c:pt>
                <c:pt idx="255">
                  <c:v>0.19795483090146537</c:v>
                </c:pt>
                <c:pt idx="256">
                  <c:v>7.3490652289395006</c:v>
                </c:pt>
                <c:pt idx="257">
                  <c:v>6.4608454421753176</c:v>
                </c:pt>
                <c:pt idx="258">
                  <c:v>-2.2175213155695221</c:v>
                </c:pt>
                <c:pt idx="259">
                  <c:v>1.3491646641936055</c:v>
                </c:pt>
                <c:pt idx="260">
                  <c:v>4.7790363091857948</c:v>
                </c:pt>
                <c:pt idx="261">
                  <c:v>8.7223660689430975</c:v>
                </c:pt>
                <c:pt idx="262">
                  <c:v>6.3542385105621557</c:v>
                </c:pt>
                <c:pt idx="263">
                  <c:v>6.3362266658568771</c:v>
                </c:pt>
                <c:pt idx="264">
                  <c:v>3.8652911409989352</c:v>
                </c:pt>
                <c:pt idx="265">
                  <c:v>1.0612150232034576</c:v>
                </c:pt>
                <c:pt idx="266">
                  <c:v>8.8755506769873236</c:v>
                </c:pt>
                <c:pt idx="267">
                  <c:v>0.39206992570991961</c:v>
                </c:pt>
                <c:pt idx="268">
                  <c:v>8.3149681963668218</c:v>
                </c:pt>
                <c:pt idx="269">
                  <c:v>7.1718329566006238</c:v>
                </c:pt>
                <c:pt idx="270">
                  <c:v>9.7699440833244839</c:v>
                </c:pt>
                <c:pt idx="271">
                  <c:v>-9.9593732361414666E-2</c:v>
                </c:pt>
                <c:pt idx="272">
                  <c:v>4.2793126238001502</c:v>
                </c:pt>
                <c:pt idx="273">
                  <c:v>12.1008476924349</c:v>
                </c:pt>
                <c:pt idx="274">
                  <c:v>3.2571546874141952</c:v>
                </c:pt>
                <c:pt idx="275">
                  <c:v>10.421204909336719</c:v>
                </c:pt>
                <c:pt idx="276">
                  <c:v>10.775591777728735</c:v>
                </c:pt>
                <c:pt idx="277">
                  <c:v>2.344808746095226</c:v>
                </c:pt>
                <c:pt idx="278">
                  <c:v>7.8176185014455424</c:v>
                </c:pt>
                <c:pt idx="279">
                  <c:v>0.73344395723168865</c:v>
                </c:pt>
                <c:pt idx="280">
                  <c:v>8.6631887804832779</c:v>
                </c:pt>
                <c:pt idx="281">
                  <c:v>5.0804382846716551</c:v>
                </c:pt>
                <c:pt idx="282">
                  <c:v>5.1890967997654052</c:v>
                </c:pt>
                <c:pt idx="283">
                  <c:v>8.052871420384955</c:v>
                </c:pt>
                <c:pt idx="284">
                  <c:v>4.6841655288456039</c:v>
                </c:pt>
                <c:pt idx="285">
                  <c:v>1.8870057750278715</c:v>
                </c:pt>
                <c:pt idx="286">
                  <c:v>4.3380143406665272</c:v>
                </c:pt>
                <c:pt idx="287">
                  <c:v>11.013584545918942</c:v>
                </c:pt>
                <c:pt idx="288">
                  <c:v>8.8028802513595892</c:v>
                </c:pt>
                <c:pt idx="289">
                  <c:v>0.35758114429683441</c:v>
                </c:pt>
                <c:pt idx="290">
                  <c:v>6.0240883861414218</c:v>
                </c:pt>
                <c:pt idx="291">
                  <c:v>3.5844619349894096</c:v>
                </c:pt>
                <c:pt idx="292">
                  <c:v>8.0053982059857205</c:v>
                </c:pt>
                <c:pt idx="293">
                  <c:v>5.8141343509403729</c:v>
                </c:pt>
                <c:pt idx="294">
                  <c:v>7.9628375551383632</c:v>
                </c:pt>
                <c:pt idx="295">
                  <c:v>12.147679432678487</c:v>
                </c:pt>
                <c:pt idx="296">
                  <c:v>6.7916876198979708</c:v>
                </c:pt>
                <c:pt idx="297">
                  <c:v>8.6034012187414657</c:v>
                </c:pt>
                <c:pt idx="298">
                  <c:v>-5.8867925853880578</c:v>
                </c:pt>
                <c:pt idx="299">
                  <c:v>4.8439915030615044</c:v>
                </c:pt>
                <c:pt idx="300">
                  <c:v>7.4895435994205588</c:v>
                </c:pt>
                <c:pt idx="301">
                  <c:v>0.64096809184363002</c:v>
                </c:pt>
                <c:pt idx="302">
                  <c:v>11.733201862018959</c:v>
                </c:pt>
                <c:pt idx="303">
                  <c:v>6.4663089341542621</c:v>
                </c:pt>
                <c:pt idx="304">
                  <c:v>5.8598362063982332</c:v>
                </c:pt>
                <c:pt idx="305">
                  <c:v>4.6588220277476733</c:v>
                </c:pt>
                <c:pt idx="306">
                  <c:v>4.3671382558947744</c:v>
                </c:pt>
                <c:pt idx="307">
                  <c:v>10.524442984366502</c:v>
                </c:pt>
                <c:pt idx="308">
                  <c:v>9.5392372391227127</c:v>
                </c:pt>
                <c:pt idx="309">
                  <c:v>7.4838464154986788</c:v>
                </c:pt>
                <c:pt idx="310">
                  <c:v>10.90709304824211</c:v>
                </c:pt>
                <c:pt idx="311">
                  <c:v>7.4923752655682696</c:v>
                </c:pt>
                <c:pt idx="312">
                  <c:v>3.9966693147218031</c:v>
                </c:pt>
                <c:pt idx="313">
                  <c:v>4.137063710695708</c:v>
                </c:pt>
                <c:pt idx="314">
                  <c:v>0.92044993277991072</c:v>
                </c:pt>
                <c:pt idx="315">
                  <c:v>12.020454123254208</c:v>
                </c:pt>
                <c:pt idx="316">
                  <c:v>3.4770506845012754</c:v>
                </c:pt>
                <c:pt idx="317">
                  <c:v>2.8830161113438799</c:v>
                </c:pt>
                <c:pt idx="318">
                  <c:v>4.8258293643981416</c:v>
                </c:pt>
                <c:pt idx="319">
                  <c:v>5.0713044806992276</c:v>
                </c:pt>
                <c:pt idx="320">
                  <c:v>5.7743783760987757</c:v>
                </c:pt>
                <c:pt idx="321">
                  <c:v>7.2233791725875234</c:v>
                </c:pt>
                <c:pt idx="322">
                  <c:v>2.6368747399601138</c:v>
                </c:pt>
                <c:pt idx="323">
                  <c:v>6.67689833626895</c:v>
                </c:pt>
                <c:pt idx="324">
                  <c:v>9.0940474752350191</c:v>
                </c:pt>
                <c:pt idx="325">
                  <c:v>2.115949991280027</c:v>
                </c:pt>
                <c:pt idx="326">
                  <c:v>3.2948743371298019</c:v>
                </c:pt>
                <c:pt idx="327">
                  <c:v>5.4172224091310968</c:v>
                </c:pt>
                <c:pt idx="328">
                  <c:v>3.0503728012679119</c:v>
                </c:pt>
                <c:pt idx="329">
                  <c:v>12.782325814490576</c:v>
                </c:pt>
                <c:pt idx="330">
                  <c:v>2.0768111387275949</c:v>
                </c:pt>
                <c:pt idx="331">
                  <c:v>6.4465194595607596</c:v>
                </c:pt>
                <c:pt idx="332">
                  <c:v>2.2756512746560222</c:v>
                </c:pt>
                <c:pt idx="333">
                  <c:v>5.4181852036720057</c:v>
                </c:pt>
                <c:pt idx="334">
                  <c:v>11.94081833490327</c:v>
                </c:pt>
                <c:pt idx="335">
                  <c:v>9.2421695452499577</c:v>
                </c:pt>
                <c:pt idx="336">
                  <c:v>6.4944554843262594</c:v>
                </c:pt>
                <c:pt idx="337">
                  <c:v>8.7405232391451477</c:v>
                </c:pt>
                <c:pt idx="338">
                  <c:v>-2.3728691261820511</c:v>
                </c:pt>
                <c:pt idx="339">
                  <c:v>-5.9167851696255713E-2</c:v>
                </c:pt>
                <c:pt idx="340">
                  <c:v>9.9165145942112236</c:v>
                </c:pt>
                <c:pt idx="341">
                  <c:v>8.1935606134857526</c:v>
                </c:pt>
                <c:pt idx="342">
                  <c:v>0.97860292938847149</c:v>
                </c:pt>
                <c:pt idx="343">
                  <c:v>5.8428873066097591</c:v>
                </c:pt>
                <c:pt idx="344">
                  <c:v>7.6656307072511716</c:v>
                </c:pt>
                <c:pt idx="345">
                  <c:v>7.894940678076817</c:v>
                </c:pt>
                <c:pt idx="346">
                  <c:v>-1.4065614626813754</c:v>
                </c:pt>
                <c:pt idx="347">
                  <c:v>5.5941385308131473</c:v>
                </c:pt>
                <c:pt idx="348">
                  <c:v>5.6932306655775626</c:v>
                </c:pt>
                <c:pt idx="349">
                  <c:v>10.886303812053677</c:v>
                </c:pt>
                <c:pt idx="350">
                  <c:v>5.3061845313837317</c:v>
                </c:pt>
                <c:pt idx="351">
                  <c:v>7.2614740695430902</c:v>
                </c:pt>
                <c:pt idx="352">
                  <c:v>3.4454133869343249</c:v>
                </c:pt>
                <c:pt idx="353">
                  <c:v>5.9721662913425977</c:v>
                </c:pt>
                <c:pt idx="354">
                  <c:v>4.0400269163158429</c:v>
                </c:pt>
                <c:pt idx="355">
                  <c:v>9.9115127776129661</c:v>
                </c:pt>
                <c:pt idx="356">
                  <c:v>8.5078680349936491</c:v>
                </c:pt>
                <c:pt idx="357">
                  <c:v>3.6770029828778759</c:v>
                </c:pt>
                <c:pt idx="358">
                  <c:v>11.678130452429896</c:v>
                </c:pt>
                <c:pt idx="359">
                  <c:v>7.2166173173070884</c:v>
                </c:pt>
                <c:pt idx="360">
                  <c:v>11.459717392943226</c:v>
                </c:pt>
                <c:pt idx="361">
                  <c:v>7.8319153035564568</c:v>
                </c:pt>
                <c:pt idx="362">
                  <c:v>8.5226462868240525</c:v>
                </c:pt>
                <c:pt idx="363">
                  <c:v>7.9198056788076769</c:v>
                </c:pt>
                <c:pt idx="364">
                  <c:v>11.095115973825399</c:v>
                </c:pt>
                <c:pt idx="365">
                  <c:v>6.6761855198295788</c:v>
                </c:pt>
                <c:pt idx="366">
                  <c:v>8.0819810842636084</c:v>
                </c:pt>
                <c:pt idx="367">
                  <c:v>5.2360158064640157</c:v>
                </c:pt>
                <c:pt idx="368">
                  <c:v>8.1290409220686346</c:v>
                </c:pt>
                <c:pt idx="369">
                  <c:v>5.9382992805183328</c:v>
                </c:pt>
                <c:pt idx="370">
                  <c:v>2.9460532370605965</c:v>
                </c:pt>
                <c:pt idx="371">
                  <c:v>5.0162733428269259</c:v>
                </c:pt>
                <c:pt idx="372">
                  <c:v>-2.1877804690416429</c:v>
                </c:pt>
                <c:pt idx="373">
                  <c:v>9.8322303086964045</c:v>
                </c:pt>
                <c:pt idx="374">
                  <c:v>5.3223075642469437</c:v>
                </c:pt>
                <c:pt idx="375">
                  <c:v>4.1191082599057163</c:v>
                </c:pt>
                <c:pt idx="376">
                  <c:v>3.3333078010725825</c:v>
                </c:pt>
                <c:pt idx="377">
                  <c:v>3.2523655715337454</c:v>
                </c:pt>
                <c:pt idx="378">
                  <c:v>4.6637195601216126</c:v>
                </c:pt>
                <c:pt idx="379">
                  <c:v>3.8789310488269737</c:v>
                </c:pt>
                <c:pt idx="380">
                  <c:v>3.7364439598331076</c:v>
                </c:pt>
                <c:pt idx="381">
                  <c:v>3.0372314121594535</c:v>
                </c:pt>
                <c:pt idx="382">
                  <c:v>7.0438925206823564</c:v>
                </c:pt>
                <c:pt idx="383">
                  <c:v>-4.2556546608685242E-2</c:v>
                </c:pt>
                <c:pt idx="384">
                  <c:v>4.2046390781544991</c:v>
                </c:pt>
                <c:pt idx="385">
                  <c:v>5.2151232744440499</c:v>
                </c:pt>
                <c:pt idx="386">
                  <c:v>9.6153504355765254</c:v>
                </c:pt>
                <c:pt idx="387">
                  <c:v>3.0387255983927521</c:v>
                </c:pt>
                <c:pt idx="388">
                  <c:v>7.9472517120420019</c:v>
                </c:pt>
                <c:pt idx="389">
                  <c:v>3.2796312822564553</c:v>
                </c:pt>
                <c:pt idx="390">
                  <c:v>3.3040031790904187</c:v>
                </c:pt>
                <c:pt idx="391">
                  <c:v>1.3062092698793659</c:v>
                </c:pt>
                <c:pt idx="392">
                  <c:v>2.2085726756271917</c:v>
                </c:pt>
                <c:pt idx="393">
                  <c:v>7.5503463604829024</c:v>
                </c:pt>
                <c:pt idx="394">
                  <c:v>9.0161201168063272</c:v>
                </c:pt>
                <c:pt idx="395">
                  <c:v>-0.2572001416838301</c:v>
                </c:pt>
                <c:pt idx="396">
                  <c:v>3.7674569928263626</c:v>
                </c:pt>
                <c:pt idx="397">
                  <c:v>-2.1831982212727734</c:v>
                </c:pt>
                <c:pt idx="398">
                  <c:v>11.50992143804676</c:v>
                </c:pt>
                <c:pt idx="399">
                  <c:v>2.8823034664635871</c:v>
                </c:pt>
                <c:pt idx="400">
                  <c:v>4.9017062287356907</c:v>
                </c:pt>
                <c:pt idx="401">
                  <c:v>4.4209099188082295</c:v>
                </c:pt>
                <c:pt idx="402">
                  <c:v>3.4361819452676317</c:v>
                </c:pt>
                <c:pt idx="403">
                  <c:v>-2.551570014293854</c:v>
                </c:pt>
                <c:pt idx="404">
                  <c:v>9.9344743751669942</c:v>
                </c:pt>
                <c:pt idx="405">
                  <c:v>6.7489085585484396</c:v>
                </c:pt>
                <c:pt idx="406">
                  <c:v>14.505730477006487</c:v>
                </c:pt>
                <c:pt idx="407">
                  <c:v>-0.63384860844259006</c:v>
                </c:pt>
                <c:pt idx="408">
                  <c:v>11.797718475645619</c:v>
                </c:pt>
                <c:pt idx="409">
                  <c:v>2.9194698977281615</c:v>
                </c:pt>
                <c:pt idx="410">
                  <c:v>3.4493269345430506</c:v>
                </c:pt>
                <c:pt idx="411">
                  <c:v>8.4319698674931214</c:v>
                </c:pt>
                <c:pt idx="412">
                  <c:v>2.546420910800113</c:v>
                </c:pt>
                <c:pt idx="413">
                  <c:v>2.0703612023629763</c:v>
                </c:pt>
                <c:pt idx="414">
                  <c:v>7.2175866758245535</c:v>
                </c:pt>
                <c:pt idx="415">
                  <c:v>2.4740661876821983</c:v>
                </c:pt>
                <c:pt idx="416">
                  <c:v>3.0119204786266542</c:v>
                </c:pt>
                <c:pt idx="417">
                  <c:v>7.9669902050328476</c:v>
                </c:pt>
                <c:pt idx="418">
                  <c:v>8.1483431427945163</c:v>
                </c:pt>
                <c:pt idx="419">
                  <c:v>2.5402603027952066</c:v>
                </c:pt>
                <c:pt idx="420">
                  <c:v>6.2036205461451415</c:v>
                </c:pt>
                <c:pt idx="421">
                  <c:v>10.860500774011953</c:v>
                </c:pt>
                <c:pt idx="422">
                  <c:v>11.254341698938797</c:v>
                </c:pt>
                <c:pt idx="423">
                  <c:v>3.6275941734661821</c:v>
                </c:pt>
                <c:pt idx="424">
                  <c:v>6.0841864768656349</c:v>
                </c:pt>
                <c:pt idx="425">
                  <c:v>0.45604816397313375</c:v>
                </c:pt>
                <c:pt idx="426">
                  <c:v>12.052760032957513</c:v>
                </c:pt>
                <c:pt idx="427">
                  <c:v>3.0392464213450787</c:v>
                </c:pt>
                <c:pt idx="428">
                  <c:v>0.48198872650363378</c:v>
                </c:pt>
                <c:pt idx="429">
                  <c:v>10.517100714380241</c:v>
                </c:pt>
                <c:pt idx="430">
                  <c:v>3.0814266049953241</c:v>
                </c:pt>
                <c:pt idx="431">
                  <c:v>2.1911109906528092</c:v>
                </c:pt>
                <c:pt idx="432">
                  <c:v>6.6112641385142465</c:v>
                </c:pt>
                <c:pt idx="433">
                  <c:v>5.1376900766223113</c:v>
                </c:pt>
                <c:pt idx="434">
                  <c:v>7.7518096185577114</c:v>
                </c:pt>
                <c:pt idx="435">
                  <c:v>9.4596346686422859</c:v>
                </c:pt>
                <c:pt idx="436">
                  <c:v>3.5190616243027204</c:v>
                </c:pt>
                <c:pt idx="437">
                  <c:v>13.946344354029065</c:v>
                </c:pt>
                <c:pt idx="438">
                  <c:v>7.6172154409333377</c:v>
                </c:pt>
                <c:pt idx="439">
                  <c:v>0.76178353202250859</c:v>
                </c:pt>
                <c:pt idx="440">
                  <c:v>3.1714397069554656</c:v>
                </c:pt>
                <c:pt idx="441">
                  <c:v>5.6384780915298895</c:v>
                </c:pt>
                <c:pt idx="442">
                  <c:v>15.664036735789001</c:v>
                </c:pt>
                <c:pt idx="443">
                  <c:v>10.130067513300318</c:v>
                </c:pt>
                <c:pt idx="444">
                  <c:v>5.5848926711306923</c:v>
                </c:pt>
                <c:pt idx="445">
                  <c:v>7.993745582325845</c:v>
                </c:pt>
                <c:pt idx="446">
                  <c:v>7.894791824656382</c:v>
                </c:pt>
                <c:pt idx="447">
                  <c:v>4.3164002404888642</c:v>
                </c:pt>
                <c:pt idx="448">
                  <c:v>6.0091691730604424</c:v>
                </c:pt>
                <c:pt idx="449">
                  <c:v>6.3837086937630705</c:v>
                </c:pt>
                <c:pt idx="450">
                  <c:v>2.9889700176398897</c:v>
                </c:pt>
                <c:pt idx="451">
                  <c:v>2.5686015920069201</c:v>
                </c:pt>
                <c:pt idx="452">
                  <c:v>3.5984231952535985</c:v>
                </c:pt>
                <c:pt idx="453">
                  <c:v>5.6870216251990406</c:v>
                </c:pt>
                <c:pt idx="454">
                  <c:v>4.2568862876331224</c:v>
                </c:pt>
                <c:pt idx="455">
                  <c:v>-0.79041966099553918</c:v>
                </c:pt>
                <c:pt idx="456">
                  <c:v>10.209096987418324</c:v>
                </c:pt>
                <c:pt idx="457">
                  <c:v>-1.2408495709896892</c:v>
                </c:pt>
                <c:pt idx="458">
                  <c:v>5.6233174894008453</c:v>
                </c:pt>
                <c:pt idx="459">
                  <c:v>2.1126481361577438</c:v>
                </c:pt>
                <c:pt idx="460">
                  <c:v>8.9641553853276719</c:v>
                </c:pt>
                <c:pt idx="461">
                  <c:v>6.9899750264074356</c:v>
                </c:pt>
                <c:pt idx="462">
                  <c:v>2.6665581378470886</c:v>
                </c:pt>
                <c:pt idx="463">
                  <c:v>3.1228305117918773</c:v>
                </c:pt>
                <c:pt idx="464">
                  <c:v>10.366920774592694</c:v>
                </c:pt>
                <c:pt idx="465">
                  <c:v>0.9443197380014885</c:v>
                </c:pt>
                <c:pt idx="466">
                  <c:v>-0.287034389574504</c:v>
                </c:pt>
                <c:pt idx="467">
                  <c:v>2.9932875312813358</c:v>
                </c:pt>
                <c:pt idx="468">
                  <c:v>0.11686231855315254</c:v>
                </c:pt>
                <c:pt idx="469">
                  <c:v>1.5007575409674203</c:v>
                </c:pt>
                <c:pt idx="470">
                  <c:v>4.8139802464080237</c:v>
                </c:pt>
                <c:pt idx="471">
                  <c:v>6.3689807173475694</c:v>
                </c:pt>
                <c:pt idx="472">
                  <c:v>4.3927538541682525</c:v>
                </c:pt>
                <c:pt idx="473">
                  <c:v>5.9558329414330968</c:v>
                </c:pt>
                <c:pt idx="474">
                  <c:v>3.2365736183149414</c:v>
                </c:pt>
                <c:pt idx="475">
                  <c:v>3.0914866160559389</c:v>
                </c:pt>
                <c:pt idx="476">
                  <c:v>4.0788559527197989</c:v>
                </c:pt>
                <c:pt idx="477">
                  <c:v>10.003862352515506</c:v>
                </c:pt>
                <c:pt idx="478">
                  <c:v>2.3262771408273064</c:v>
                </c:pt>
                <c:pt idx="479">
                  <c:v>2.2557298228269058</c:v>
                </c:pt>
                <c:pt idx="480">
                  <c:v>7.9697922606576928</c:v>
                </c:pt>
                <c:pt idx="481">
                  <c:v>1.7173224987046565</c:v>
                </c:pt>
                <c:pt idx="482">
                  <c:v>7.1612702457959818</c:v>
                </c:pt>
                <c:pt idx="483">
                  <c:v>-1.0087656831725536</c:v>
                </c:pt>
                <c:pt idx="484">
                  <c:v>7.1276770876532325</c:v>
                </c:pt>
                <c:pt idx="485">
                  <c:v>8.1255288380374733</c:v>
                </c:pt>
                <c:pt idx="486">
                  <c:v>4.9812026142331627</c:v>
                </c:pt>
                <c:pt idx="487">
                  <c:v>2.0842053173100035</c:v>
                </c:pt>
                <c:pt idx="488">
                  <c:v>3.6236401247598287</c:v>
                </c:pt>
                <c:pt idx="489">
                  <c:v>2.9506522468491854</c:v>
                </c:pt>
                <c:pt idx="490">
                  <c:v>12.652835755291722</c:v>
                </c:pt>
                <c:pt idx="491">
                  <c:v>11.453918131271301</c:v>
                </c:pt>
                <c:pt idx="492">
                  <c:v>2.0207450269253449</c:v>
                </c:pt>
                <c:pt idx="493">
                  <c:v>2.4915956475151448</c:v>
                </c:pt>
                <c:pt idx="494">
                  <c:v>11.080900953144573</c:v>
                </c:pt>
                <c:pt idx="495">
                  <c:v>5.7154523823702528</c:v>
                </c:pt>
                <c:pt idx="496">
                  <c:v>5.1189796526725981</c:v>
                </c:pt>
                <c:pt idx="497">
                  <c:v>5.9812758574236842</c:v>
                </c:pt>
                <c:pt idx="498">
                  <c:v>10.267510766552467</c:v>
                </c:pt>
                <c:pt idx="499">
                  <c:v>6.7885381124744972</c:v>
                </c:pt>
                <c:pt idx="500">
                  <c:v>0.65524199638908609</c:v>
                </c:pt>
                <c:pt idx="501">
                  <c:v>3.5318606895501512</c:v>
                </c:pt>
                <c:pt idx="502">
                  <c:v>4.8986941383816358</c:v>
                </c:pt>
                <c:pt idx="503">
                  <c:v>1.2377750607322136</c:v>
                </c:pt>
                <c:pt idx="504">
                  <c:v>8.0486564806618297</c:v>
                </c:pt>
                <c:pt idx="505">
                  <c:v>6.2886025127504617</c:v>
                </c:pt>
                <c:pt idx="506">
                  <c:v>4.4033879598998578</c:v>
                </c:pt>
                <c:pt idx="507">
                  <c:v>2.5841460965158594</c:v>
                </c:pt>
                <c:pt idx="508">
                  <c:v>8.1687203162493098</c:v>
                </c:pt>
                <c:pt idx="509">
                  <c:v>6.9208331671497509</c:v>
                </c:pt>
                <c:pt idx="510">
                  <c:v>3.974776829160839</c:v>
                </c:pt>
                <c:pt idx="511">
                  <c:v>1.1784986998787126</c:v>
                </c:pt>
                <c:pt idx="512">
                  <c:v>4.6140774786837575</c:v>
                </c:pt>
                <c:pt idx="513">
                  <c:v>3.2333971985984351</c:v>
                </c:pt>
                <c:pt idx="514">
                  <c:v>6.6606664912881914</c:v>
                </c:pt>
                <c:pt idx="515">
                  <c:v>6.1572920916596638</c:v>
                </c:pt>
                <c:pt idx="516">
                  <c:v>4.0022034820395165</c:v>
                </c:pt>
                <c:pt idx="517">
                  <c:v>5.4405530223989542</c:v>
                </c:pt>
                <c:pt idx="518">
                  <c:v>4.2499537018784679</c:v>
                </c:pt>
                <c:pt idx="519">
                  <c:v>7.8330845119488712</c:v>
                </c:pt>
                <c:pt idx="520">
                  <c:v>14.938449300974153</c:v>
                </c:pt>
                <c:pt idx="521">
                  <c:v>-1.2654897784660015</c:v>
                </c:pt>
                <c:pt idx="522">
                  <c:v>6.4134291466250515</c:v>
                </c:pt>
                <c:pt idx="523">
                  <c:v>6.6623089929158894</c:v>
                </c:pt>
                <c:pt idx="524">
                  <c:v>3.4827555030864077</c:v>
                </c:pt>
                <c:pt idx="525">
                  <c:v>2.5497286495629381</c:v>
                </c:pt>
                <c:pt idx="526">
                  <c:v>5.2397759769950154</c:v>
                </c:pt>
                <c:pt idx="527">
                  <c:v>5.2844235868786384</c:v>
                </c:pt>
                <c:pt idx="528">
                  <c:v>8.7804593492371357</c:v>
                </c:pt>
                <c:pt idx="529">
                  <c:v>3.4725739861448881</c:v>
                </c:pt>
                <c:pt idx="530">
                  <c:v>9.6880350797188228</c:v>
                </c:pt>
                <c:pt idx="531">
                  <c:v>4.1210184453512877</c:v>
                </c:pt>
                <c:pt idx="532">
                  <c:v>1.7671110453225607</c:v>
                </c:pt>
                <c:pt idx="533">
                  <c:v>1.5379876417049676</c:v>
                </c:pt>
                <c:pt idx="534">
                  <c:v>5.1334819831318619</c:v>
                </c:pt>
                <c:pt idx="535">
                  <c:v>5.6760412136474496</c:v>
                </c:pt>
                <c:pt idx="536">
                  <c:v>2.114451591830532</c:v>
                </c:pt>
                <c:pt idx="537">
                  <c:v>2.152652452488538</c:v>
                </c:pt>
                <c:pt idx="538">
                  <c:v>0.37415601108347518</c:v>
                </c:pt>
                <c:pt idx="539">
                  <c:v>5.807110300106185</c:v>
                </c:pt>
                <c:pt idx="540">
                  <c:v>4.9923923013137959</c:v>
                </c:pt>
                <c:pt idx="541">
                  <c:v>5.523575639481713</c:v>
                </c:pt>
                <c:pt idx="542">
                  <c:v>5.4952803576960747</c:v>
                </c:pt>
                <c:pt idx="543">
                  <c:v>8.2243744575023694</c:v>
                </c:pt>
                <c:pt idx="544">
                  <c:v>3.2481983948798936</c:v>
                </c:pt>
                <c:pt idx="545">
                  <c:v>8.6137283000310703</c:v>
                </c:pt>
                <c:pt idx="546">
                  <c:v>11.792544876385364</c:v>
                </c:pt>
                <c:pt idx="547">
                  <c:v>1.526089935337108</c:v>
                </c:pt>
                <c:pt idx="548">
                  <c:v>7.0487840399934019</c:v>
                </c:pt>
                <c:pt idx="549">
                  <c:v>1.4315501214101771</c:v>
                </c:pt>
                <c:pt idx="550">
                  <c:v>11.019798309313448</c:v>
                </c:pt>
                <c:pt idx="551">
                  <c:v>5.0159068644960829</c:v>
                </c:pt>
                <c:pt idx="552">
                  <c:v>7.780797576914229</c:v>
                </c:pt>
                <c:pt idx="553">
                  <c:v>13.032433738564238</c:v>
                </c:pt>
                <c:pt idx="554">
                  <c:v>9.4273886137378859</c:v>
                </c:pt>
                <c:pt idx="555">
                  <c:v>3.099748836539979</c:v>
                </c:pt>
                <c:pt idx="556">
                  <c:v>8.2759664622437281</c:v>
                </c:pt>
                <c:pt idx="557">
                  <c:v>13.049026901665636</c:v>
                </c:pt>
                <c:pt idx="558">
                  <c:v>12.617983535052378</c:v>
                </c:pt>
                <c:pt idx="559">
                  <c:v>2.0119759610693353</c:v>
                </c:pt>
                <c:pt idx="560">
                  <c:v>3.7074027305273209</c:v>
                </c:pt>
                <c:pt idx="561">
                  <c:v>3.9746844376648753</c:v>
                </c:pt>
                <c:pt idx="562">
                  <c:v>1.9399848421878143</c:v>
                </c:pt>
                <c:pt idx="563">
                  <c:v>5.3213240859996995</c:v>
                </c:pt>
                <c:pt idx="564">
                  <c:v>3.3273016963398487</c:v>
                </c:pt>
                <c:pt idx="565">
                  <c:v>9.2022485950836703</c:v>
                </c:pt>
                <c:pt idx="566">
                  <c:v>4.4344762775192397</c:v>
                </c:pt>
                <c:pt idx="567">
                  <c:v>9.3323449043345708</c:v>
                </c:pt>
                <c:pt idx="568">
                  <c:v>8.8278013222622125</c:v>
                </c:pt>
                <c:pt idx="569">
                  <c:v>3.5894862819375617</c:v>
                </c:pt>
                <c:pt idx="570">
                  <c:v>3.7486251923276499</c:v>
                </c:pt>
                <c:pt idx="571">
                  <c:v>8.3453835407713299</c:v>
                </c:pt>
                <c:pt idx="572">
                  <c:v>1.2329688321128129</c:v>
                </c:pt>
                <c:pt idx="573">
                  <c:v>9.052420128844366</c:v>
                </c:pt>
                <c:pt idx="574">
                  <c:v>7.2787213240304984</c:v>
                </c:pt>
                <c:pt idx="575">
                  <c:v>8.4673807723593608</c:v>
                </c:pt>
                <c:pt idx="576">
                  <c:v>14.601808411715794</c:v>
                </c:pt>
                <c:pt idx="577">
                  <c:v>2.8285466536879396</c:v>
                </c:pt>
                <c:pt idx="578">
                  <c:v>4.6856035056297349</c:v>
                </c:pt>
                <c:pt idx="579">
                  <c:v>8.2738539435530747</c:v>
                </c:pt>
                <c:pt idx="580">
                  <c:v>3.1474105166415622</c:v>
                </c:pt>
                <c:pt idx="581">
                  <c:v>1.231549582332776</c:v>
                </c:pt>
                <c:pt idx="582">
                  <c:v>5.9281682383039911</c:v>
                </c:pt>
                <c:pt idx="583">
                  <c:v>5.4527079619901198</c:v>
                </c:pt>
                <c:pt idx="584">
                  <c:v>8.4958363724912047</c:v>
                </c:pt>
                <c:pt idx="585">
                  <c:v>3.7158022880686832</c:v>
                </c:pt>
                <c:pt idx="586">
                  <c:v>6.9875924026859328</c:v>
                </c:pt>
                <c:pt idx="587">
                  <c:v>6.5431893906001592</c:v>
                </c:pt>
                <c:pt idx="588">
                  <c:v>3.5916569305288553</c:v>
                </c:pt>
                <c:pt idx="589">
                  <c:v>7.110905026036165</c:v>
                </c:pt>
                <c:pt idx="590">
                  <c:v>4.5421700437934103</c:v>
                </c:pt>
                <c:pt idx="591">
                  <c:v>1.7790197847305786</c:v>
                </c:pt>
                <c:pt idx="592">
                  <c:v>8.0830767997558564</c:v>
                </c:pt>
                <c:pt idx="593">
                  <c:v>10.540878540719342</c:v>
                </c:pt>
                <c:pt idx="594">
                  <c:v>8.1214571558412736</c:v>
                </c:pt>
                <c:pt idx="595">
                  <c:v>2.4337561497304203</c:v>
                </c:pt>
                <c:pt idx="596">
                  <c:v>5.0555473092417049</c:v>
                </c:pt>
                <c:pt idx="597">
                  <c:v>1.2705237969948855</c:v>
                </c:pt>
                <c:pt idx="598">
                  <c:v>13.225096051010174</c:v>
                </c:pt>
                <c:pt idx="599">
                  <c:v>7.2651636790907705</c:v>
                </c:pt>
                <c:pt idx="600">
                  <c:v>4.2480551213953186</c:v>
                </c:pt>
                <c:pt idx="601">
                  <c:v>11.194191056901792</c:v>
                </c:pt>
                <c:pt idx="602">
                  <c:v>8.9889964828893838</c:v>
                </c:pt>
                <c:pt idx="603">
                  <c:v>-1.6979487691128865</c:v>
                </c:pt>
                <c:pt idx="604">
                  <c:v>9.9067195388856248</c:v>
                </c:pt>
                <c:pt idx="605">
                  <c:v>7.9508829880049552</c:v>
                </c:pt>
                <c:pt idx="606">
                  <c:v>3.648731594461331</c:v>
                </c:pt>
                <c:pt idx="607">
                  <c:v>1.8163226040511502</c:v>
                </c:pt>
                <c:pt idx="608">
                  <c:v>9.0178358160818828</c:v>
                </c:pt>
                <c:pt idx="609">
                  <c:v>3.3354774822253681</c:v>
                </c:pt>
                <c:pt idx="610">
                  <c:v>4.0664012228403505</c:v>
                </c:pt>
                <c:pt idx="611">
                  <c:v>2.6903234746846536</c:v>
                </c:pt>
                <c:pt idx="612">
                  <c:v>2.972536078095914</c:v>
                </c:pt>
                <c:pt idx="613">
                  <c:v>-0.19249756638143145</c:v>
                </c:pt>
                <c:pt idx="614">
                  <c:v>4.1133903192615584</c:v>
                </c:pt>
                <c:pt idx="615">
                  <c:v>4.053289597016887</c:v>
                </c:pt>
                <c:pt idx="616">
                  <c:v>3.5768777418221727</c:v>
                </c:pt>
                <c:pt idx="617">
                  <c:v>13.78127717689614</c:v>
                </c:pt>
                <c:pt idx="618">
                  <c:v>2.7951220941893307</c:v>
                </c:pt>
                <c:pt idx="619">
                  <c:v>10.186547246842501</c:v>
                </c:pt>
                <c:pt idx="620">
                  <c:v>9.0452521707138764</c:v>
                </c:pt>
                <c:pt idx="621">
                  <c:v>5.1805727874855174</c:v>
                </c:pt>
                <c:pt idx="622">
                  <c:v>4.7435513013580737</c:v>
                </c:pt>
                <c:pt idx="623">
                  <c:v>4.2737461095880347</c:v>
                </c:pt>
                <c:pt idx="624">
                  <c:v>5.1235196681636364</c:v>
                </c:pt>
                <c:pt idx="625">
                  <c:v>4.9679726544897775</c:v>
                </c:pt>
                <c:pt idx="626">
                  <c:v>2.7112991143019252</c:v>
                </c:pt>
                <c:pt idx="627">
                  <c:v>6.5073976853890247</c:v>
                </c:pt>
                <c:pt idx="628">
                  <c:v>8.3705179866786672</c:v>
                </c:pt>
                <c:pt idx="629">
                  <c:v>8.2516476585978751</c:v>
                </c:pt>
                <c:pt idx="630">
                  <c:v>8.3653754582410453</c:v>
                </c:pt>
                <c:pt idx="631">
                  <c:v>12.089529699960266</c:v>
                </c:pt>
                <c:pt idx="632">
                  <c:v>2.3306357379137381</c:v>
                </c:pt>
                <c:pt idx="633">
                  <c:v>9.2226591344518081</c:v>
                </c:pt>
                <c:pt idx="634">
                  <c:v>9.0890715523445458</c:v>
                </c:pt>
                <c:pt idx="635">
                  <c:v>6.8526667041126581</c:v>
                </c:pt>
                <c:pt idx="636">
                  <c:v>9.3799570831526662</c:v>
                </c:pt>
                <c:pt idx="637">
                  <c:v>4.240096508400641</c:v>
                </c:pt>
                <c:pt idx="638">
                  <c:v>-2.3420538935562436</c:v>
                </c:pt>
                <c:pt idx="639">
                  <c:v>5.9600520025336809</c:v>
                </c:pt>
                <c:pt idx="640">
                  <c:v>11.374804485404338</c:v>
                </c:pt>
                <c:pt idx="641">
                  <c:v>3.0312316770587415</c:v>
                </c:pt>
                <c:pt idx="642">
                  <c:v>1.2162950342157355</c:v>
                </c:pt>
                <c:pt idx="643">
                  <c:v>7.8943516497477333</c:v>
                </c:pt>
                <c:pt idx="644">
                  <c:v>5.5477608556999751</c:v>
                </c:pt>
                <c:pt idx="645">
                  <c:v>4.6096012333873446</c:v>
                </c:pt>
                <c:pt idx="646">
                  <c:v>6.1857644392658937</c:v>
                </c:pt>
                <c:pt idx="647">
                  <c:v>10.353677731788073</c:v>
                </c:pt>
                <c:pt idx="648">
                  <c:v>6.1450150368201726</c:v>
                </c:pt>
                <c:pt idx="649">
                  <c:v>4.6036853409497409</c:v>
                </c:pt>
                <c:pt idx="650">
                  <c:v>12.349371829684209</c:v>
                </c:pt>
                <c:pt idx="651">
                  <c:v>4.0728160264537427</c:v>
                </c:pt>
                <c:pt idx="652">
                  <c:v>8.9560985491077023</c:v>
                </c:pt>
                <c:pt idx="653">
                  <c:v>6.8626896403337376</c:v>
                </c:pt>
                <c:pt idx="654">
                  <c:v>7.0275250476651721</c:v>
                </c:pt>
                <c:pt idx="655">
                  <c:v>3.9650020205657457</c:v>
                </c:pt>
                <c:pt idx="656">
                  <c:v>5.1078815035905407</c:v>
                </c:pt>
                <c:pt idx="657">
                  <c:v>4.6431307954497285</c:v>
                </c:pt>
                <c:pt idx="658">
                  <c:v>6.3069600524863798</c:v>
                </c:pt>
                <c:pt idx="659">
                  <c:v>7.8952764201035555</c:v>
                </c:pt>
                <c:pt idx="660">
                  <c:v>7.9888484924309795</c:v>
                </c:pt>
                <c:pt idx="661">
                  <c:v>5.0677576688119537</c:v>
                </c:pt>
                <c:pt idx="662">
                  <c:v>10.05952772442949</c:v>
                </c:pt>
                <c:pt idx="663">
                  <c:v>2.6663711705764443</c:v>
                </c:pt>
                <c:pt idx="664">
                  <c:v>2.600277885269346</c:v>
                </c:pt>
                <c:pt idx="665">
                  <c:v>7.0840518668603263</c:v>
                </c:pt>
                <c:pt idx="666">
                  <c:v>5.4102001088743839</c:v>
                </c:pt>
                <c:pt idx="667">
                  <c:v>7.469336333596293</c:v>
                </c:pt>
                <c:pt idx="668">
                  <c:v>3.4549418757344972</c:v>
                </c:pt>
                <c:pt idx="669">
                  <c:v>0.19410273481404561</c:v>
                </c:pt>
                <c:pt idx="670">
                  <c:v>4.4393593502702577</c:v>
                </c:pt>
                <c:pt idx="671">
                  <c:v>9.7044511125104833</c:v>
                </c:pt>
                <c:pt idx="672">
                  <c:v>8.1521067833218339</c:v>
                </c:pt>
                <c:pt idx="673">
                  <c:v>4.423705430513758</c:v>
                </c:pt>
                <c:pt idx="674">
                  <c:v>6.3211416648737648</c:v>
                </c:pt>
                <c:pt idx="675">
                  <c:v>3.8251107298935274</c:v>
                </c:pt>
                <c:pt idx="676">
                  <c:v>-0.26818707752551241</c:v>
                </c:pt>
                <c:pt idx="677">
                  <c:v>9.3200246962457101E-2</c:v>
                </c:pt>
                <c:pt idx="678">
                  <c:v>1.7607418969485265</c:v>
                </c:pt>
                <c:pt idx="679">
                  <c:v>-3.7939470182970982</c:v>
                </c:pt>
                <c:pt idx="680">
                  <c:v>10.516574130725299</c:v>
                </c:pt>
                <c:pt idx="681">
                  <c:v>9.8768266812434398</c:v>
                </c:pt>
                <c:pt idx="682">
                  <c:v>9.7284940116112502</c:v>
                </c:pt>
                <c:pt idx="683">
                  <c:v>8.7399694674664534</c:v>
                </c:pt>
                <c:pt idx="684">
                  <c:v>2.4618465982573121</c:v>
                </c:pt>
                <c:pt idx="685">
                  <c:v>1.5727126928525992</c:v>
                </c:pt>
                <c:pt idx="686">
                  <c:v>8.4263200699081562</c:v>
                </c:pt>
                <c:pt idx="687">
                  <c:v>6.7742671821414282</c:v>
                </c:pt>
                <c:pt idx="688">
                  <c:v>5.4535670427840257</c:v>
                </c:pt>
                <c:pt idx="689">
                  <c:v>6.7910707212318897</c:v>
                </c:pt>
                <c:pt idx="690">
                  <c:v>7.9540243619478739</c:v>
                </c:pt>
                <c:pt idx="691">
                  <c:v>1.5101994149683149</c:v>
                </c:pt>
                <c:pt idx="692">
                  <c:v>10.580102454871351</c:v>
                </c:pt>
                <c:pt idx="693">
                  <c:v>2.9283988145969886E-2</c:v>
                </c:pt>
                <c:pt idx="694">
                  <c:v>7.0401535479555601</c:v>
                </c:pt>
                <c:pt idx="695">
                  <c:v>6.1840195973119885</c:v>
                </c:pt>
                <c:pt idx="696">
                  <c:v>6.7814249479445063</c:v>
                </c:pt>
                <c:pt idx="697">
                  <c:v>8.111669236102875</c:v>
                </c:pt>
                <c:pt idx="698">
                  <c:v>1.7049657381753347</c:v>
                </c:pt>
                <c:pt idx="699">
                  <c:v>7.138486631816594</c:v>
                </c:pt>
                <c:pt idx="700">
                  <c:v>6.1453994121633855</c:v>
                </c:pt>
                <c:pt idx="701">
                  <c:v>3.2763281931927537</c:v>
                </c:pt>
                <c:pt idx="702">
                  <c:v>5.3585149727352217</c:v>
                </c:pt>
                <c:pt idx="703">
                  <c:v>4.9167954514398016</c:v>
                </c:pt>
                <c:pt idx="704">
                  <c:v>7.9907000993076096</c:v>
                </c:pt>
                <c:pt idx="705">
                  <c:v>7.069517649777362</c:v>
                </c:pt>
                <c:pt idx="706">
                  <c:v>0.70406862814149385</c:v>
                </c:pt>
                <c:pt idx="707">
                  <c:v>6.379871312498695</c:v>
                </c:pt>
                <c:pt idx="708">
                  <c:v>8.2502412638406764</c:v>
                </c:pt>
                <c:pt idx="709">
                  <c:v>1.4817416782584756</c:v>
                </c:pt>
                <c:pt idx="710">
                  <c:v>4.0388339290203579</c:v>
                </c:pt>
                <c:pt idx="711">
                  <c:v>4.7556515382772346</c:v>
                </c:pt>
                <c:pt idx="712">
                  <c:v>6.696513198019475</c:v>
                </c:pt>
                <c:pt idx="713">
                  <c:v>-1.031334734582058</c:v>
                </c:pt>
                <c:pt idx="714">
                  <c:v>14.735738664338438</c:v>
                </c:pt>
                <c:pt idx="715">
                  <c:v>1.3610684119527774</c:v>
                </c:pt>
                <c:pt idx="716">
                  <c:v>5.7421282549681827</c:v>
                </c:pt>
                <c:pt idx="717">
                  <c:v>3.0922144223985564</c:v>
                </c:pt>
                <c:pt idx="718">
                  <c:v>3.4826058840486556</c:v>
                </c:pt>
                <c:pt idx="719">
                  <c:v>10.468963600882345</c:v>
                </c:pt>
                <c:pt idx="720">
                  <c:v>5.2772741139751336</c:v>
                </c:pt>
                <c:pt idx="721">
                  <c:v>7.7172316293788308</c:v>
                </c:pt>
                <c:pt idx="722">
                  <c:v>14.391963507971475</c:v>
                </c:pt>
                <c:pt idx="723">
                  <c:v>8.4458115780794145</c:v>
                </c:pt>
                <c:pt idx="724">
                  <c:v>2.2484058167318444</c:v>
                </c:pt>
                <c:pt idx="725">
                  <c:v>1.9858799658286568</c:v>
                </c:pt>
                <c:pt idx="726">
                  <c:v>2.2030579272456796</c:v>
                </c:pt>
                <c:pt idx="727">
                  <c:v>7.1184354073501215</c:v>
                </c:pt>
                <c:pt idx="728">
                  <c:v>5.4368634906907607</c:v>
                </c:pt>
                <c:pt idx="729">
                  <c:v>5.520847256501618</c:v>
                </c:pt>
                <c:pt idx="730">
                  <c:v>7.708093674602126</c:v>
                </c:pt>
                <c:pt idx="731">
                  <c:v>0.60864439131330794</c:v>
                </c:pt>
                <c:pt idx="732">
                  <c:v>5.8392648488480887</c:v>
                </c:pt>
                <c:pt idx="733">
                  <c:v>5.9512415743611244</c:v>
                </c:pt>
                <c:pt idx="734">
                  <c:v>9.3847810798976496</c:v>
                </c:pt>
                <c:pt idx="735">
                  <c:v>1.7498612109056801</c:v>
                </c:pt>
                <c:pt idx="736">
                  <c:v>13.198572690478061</c:v>
                </c:pt>
                <c:pt idx="737">
                  <c:v>6.6108293230509805</c:v>
                </c:pt>
                <c:pt idx="738">
                  <c:v>10.853933993913449</c:v>
                </c:pt>
                <c:pt idx="739">
                  <c:v>7.5284298263083329</c:v>
                </c:pt>
                <c:pt idx="740">
                  <c:v>0.72348097604606298</c:v>
                </c:pt>
                <c:pt idx="741">
                  <c:v>5.0845276142015994</c:v>
                </c:pt>
                <c:pt idx="742">
                  <c:v>3.2591275858100173</c:v>
                </c:pt>
                <c:pt idx="743">
                  <c:v>9.3069567500817669</c:v>
                </c:pt>
                <c:pt idx="744">
                  <c:v>-0.10703898090268171</c:v>
                </c:pt>
                <c:pt idx="745">
                  <c:v>-3.4900994320470025</c:v>
                </c:pt>
                <c:pt idx="746">
                  <c:v>6.1037168068265863</c:v>
                </c:pt>
                <c:pt idx="747">
                  <c:v>3.2849333282766726</c:v>
                </c:pt>
                <c:pt idx="748">
                  <c:v>7.4418270147068437</c:v>
                </c:pt>
                <c:pt idx="749">
                  <c:v>5.0155289692607594</c:v>
                </c:pt>
                <c:pt idx="750">
                  <c:v>7.5049749264696262</c:v>
                </c:pt>
                <c:pt idx="751">
                  <c:v>6.7443331950735264E-2</c:v>
                </c:pt>
                <c:pt idx="752">
                  <c:v>7.2695493426686388</c:v>
                </c:pt>
                <c:pt idx="753">
                  <c:v>8.4039629460542944</c:v>
                </c:pt>
                <c:pt idx="754">
                  <c:v>-1.9034710455013046</c:v>
                </c:pt>
                <c:pt idx="755">
                  <c:v>2.3761984955896001</c:v>
                </c:pt>
                <c:pt idx="756">
                  <c:v>6.1453121067259735</c:v>
                </c:pt>
                <c:pt idx="757">
                  <c:v>10.257920634181747</c:v>
                </c:pt>
                <c:pt idx="758">
                  <c:v>4.6950592412505348</c:v>
                </c:pt>
                <c:pt idx="759">
                  <c:v>3.7282988318826402</c:v>
                </c:pt>
                <c:pt idx="760">
                  <c:v>6.9786048112904631</c:v>
                </c:pt>
                <c:pt idx="761">
                  <c:v>3.6628815896091877</c:v>
                </c:pt>
                <c:pt idx="762">
                  <c:v>0.82344247475402366</c:v>
                </c:pt>
                <c:pt idx="763">
                  <c:v>13.227326561759252</c:v>
                </c:pt>
                <c:pt idx="764">
                  <c:v>6.1403917759145727</c:v>
                </c:pt>
                <c:pt idx="765">
                  <c:v>8.9326873966255445</c:v>
                </c:pt>
                <c:pt idx="766">
                  <c:v>4.4783946296244936</c:v>
                </c:pt>
                <c:pt idx="767">
                  <c:v>4.7491938082606495</c:v>
                </c:pt>
                <c:pt idx="768">
                  <c:v>0.56203683305309937</c:v>
                </c:pt>
                <c:pt idx="769">
                  <c:v>5.8226722059955112</c:v>
                </c:pt>
                <c:pt idx="770">
                  <c:v>8.7114296723060445</c:v>
                </c:pt>
                <c:pt idx="771">
                  <c:v>2.5000484905096743</c:v>
                </c:pt>
                <c:pt idx="772">
                  <c:v>7.1369404025399064</c:v>
                </c:pt>
                <c:pt idx="773">
                  <c:v>3.684300971667235</c:v>
                </c:pt>
                <c:pt idx="774">
                  <c:v>6.9819092380823689</c:v>
                </c:pt>
                <c:pt idx="775">
                  <c:v>4.4289227399242908</c:v>
                </c:pt>
                <c:pt idx="776">
                  <c:v>4.0845525614804679</c:v>
                </c:pt>
                <c:pt idx="777">
                  <c:v>4.7449489981777635</c:v>
                </c:pt>
                <c:pt idx="778">
                  <c:v>10.703629320815921</c:v>
                </c:pt>
                <c:pt idx="779">
                  <c:v>10.276678980038618</c:v>
                </c:pt>
                <c:pt idx="780">
                  <c:v>3.4732335548193927</c:v>
                </c:pt>
                <c:pt idx="781">
                  <c:v>8.8408061086087439</c:v>
                </c:pt>
                <c:pt idx="782">
                  <c:v>5.0952998618356888</c:v>
                </c:pt>
                <c:pt idx="783">
                  <c:v>0.62800869281397054</c:v>
                </c:pt>
                <c:pt idx="784">
                  <c:v>4.3134634717927103</c:v>
                </c:pt>
                <c:pt idx="785">
                  <c:v>3.6948266326711749</c:v>
                </c:pt>
                <c:pt idx="786">
                  <c:v>6.9389363768473391</c:v>
                </c:pt>
                <c:pt idx="787">
                  <c:v>10.549419097060104</c:v>
                </c:pt>
                <c:pt idx="788">
                  <c:v>3.8873918798115219</c:v>
                </c:pt>
                <c:pt idx="789">
                  <c:v>9.7364496302553256</c:v>
                </c:pt>
                <c:pt idx="790">
                  <c:v>6.6783480893560103</c:v>
                </c:pt>
                <c:pt idx="791">
                  <c:v>6.3762161872135996</c:v>
                </c:pt>
                <c:pt idx="792">
                  <c:v>8.5380654630095574</c:v>
                </c:pt>
                <c:pt idx="793">
                  <c:v>1.1121051315495647</c:v>
                </c:pt>
                <c:pt idx="794">
                  <c:v>4.4181573610028764</c:v>
                </c:pt>
                <c:pt idx="795">
                  <c:v>7.4498884727056307</c:v>
                </c:pt>
                <c:pt idx="796">
                  <c:v>7.14362270496561</c:v>
                </c:pt>
                <c:pt idx="797">
                  <c:v>11.936679578697461</c:v>
                </c:pt>
                <c:pt idx="798">
                  <c:v>10.633510465552805</c:v>
                </c:pt>
                <c:pt idx="799">
                  <c:v>7.1262865138938221</c:v>
                </c:pt>
                <c:pt idx="800">
                  <c:v>5.5006758588008475</c:v>
                </c:pt>
                <c:pt idx="801">
                  <c:v>-0.57193260144185487</c:v>
                </c:pt>
                <c:pt idx="802">
                  <c:v>9.930389100200383</c:v>
                </c:pt>
                <c:pt idx="803">
                  <c:v>0.95132681293357191</c:v>
                </c:pt>
                <c:pt idx="804">
                  <c:v>11.09879610971538</c:v>
                </c:pt>
                <c:pt idx="805">
                  <c:v>10.545195512909149</c:v>
                </c:pt>
                <c:pt idx="806">
                  <c:v>5.0690780401136379</c:v>
                </c:pt>
                <c:pt idx="807">
                  <c:v>5.8399111228458818</c:v>
                </c:pt>
                <c:pt idx="808">
                  <c:v>8.2798162854096269</c:v>
                </c:pt>
                <c:pt idx="809">
                  <c:v>3.0102825721039643</c:v>
                </c:pt>
                <c:pt idx="810">
                  <c:v>4.1680249348674456</c:v>
                </c:pt>
                <c:pt idx="811">
                  <c:v>4.6102275840145204</c:v>
                </c:pt>
                <c:pt idx="812">
                  <c:v>1.3404941246491666</c:v>
                </c:pt>
                <c:pt idx="813">
                  <c:v>9.2692956108456581</c:v>
                </c:pt>
                <c:pt idx="814">
                  <c:v>3.6826050423421588</c:v>
                </c:pt>
                <c:pt idx="815">
                  <c:v>5.1633344614272225</c:v>
                </c:pt>
                <c:pt idx="816">
                  <c:v>5.3889445523928305</c:v>
                </c:pt>
                <c:pt idx="817">
                  <c:v>7.1629598608225606</c:v>
                </c:pt>
                <c:pt idx="818">
                  <c:v>8.9142641334682722</c:v>
                </c:pt>
                <c:pt idx="819">
                  <c:v>5.2471860782204116</c:v>
                </c:pt>
                <c:pt idx="820">
                  <c:v>2.4107345472077988</c:v>
                </c:pt>
                <c:pt idx="821">
                  <c:v>6.2884449236095916</c:v>
                </c:pt>
                <c:pt idx="822">
                  <c:v>4.3828787341623432</c:v>
                </c:pt>
                <c:pt idx="823">
                  <c:v>7.9133829559691087</c:v>
                </c:pt>
                <c:pt idx="824">
                  <c:v>7.3689837353359655</c:v>
                </c:pt>
                <c:pt idx="825">
                  <c:v>13.573890470024242</c:v>
                </c:pt>
                <c:pt idx="826">
                  <c:v>5.9713670172706328</c:v>
                </c:pt>
                <c:pt idx="827">
                  <c:v>11.441566848971831</c:v>
                </c:pt>
                <c:pt idx="828">
                  <c:v>6.2161515393316833</c:v>
                </c:pt>
                <c:pt idx="829">
                  <c:v>8.1893782025768775</c:v>
                </c:pt>
                <c:pt idx="830">
                  <c:v>2.6338047383970307</c:v>
                </c:pt>
                <c:pt idx="831">
                  <c:v>8.1543800566696625</c:v>
                </c:pt>
                <c:pt idx="832">
                  <c:v>7.4756539832708473</c:v>
                </c:pt>
                <c:pt idx="833">
                  <c:v>-2.975256476956706</c:v>
                </c:pt>
                <c:pt idx="834">
                  <c:v>3.168643861172793</c:v>
                </c:pt>
                <c:pt idx="835">
                  <c:v>1.3228711589046691</c:v>
                </c:pt>
                <c:pt idx="836">
                  <c:v>1.7355318166997091</c:v>
                </c:pt>
                <c:pt idx="837">
                  <c:v>0.11334052315531684</c:v>
                </c:pt>
                <c:pt idx="838">
                  <c:v>8.1383209328264208</c:v>
                </c:pt>
                <c:pt idx="839">
                  <c:v>0.89306586574840852</c:v>
                </c:pt>
                <c:pt idx="840">
                  <c:v>11.365263905878249</c:v>
                </c:pt>
                <c:pt idx="841">
                  <c:v>4.5131329950566546</c:v>
                </c:pt>
                <c:pt idx="842">
                  <c:v>4.0704118212249192</c:v>
                </c:pt>
                <c:pt idx="843">
                  <c:v>2.7327425117461064</c:v>
                </c:pt>
                <c:pt idx="844">
                  <c:v>3.71666309351866</c:v>
                </c:pt>
                <c:pt idx="845">
                  <c:v>6.2027129983047322</c:v>
                </c:pt>
                <c:pt idx="846">
                  <c:v>7.5057981378727101</c:v>
                </c:pt>
                <c:pt idx="847">
                  <c:v>11.693350478187131</c:v>
                </c:pt>
                <c:pt idx="848">
                  <c:v>7.1069801100888066</c:v>
                </c:pt>
                <c:pt idx="849">
                  <c:v>5.6233979256063797</c:v>
                </c:pt>
                <c:pt idx="850">
                  <c:v>6.7518495127798976</c:v>
                </c:pt>
                <c:pt idx="851">
                  <c:v>6.2757210762267981</c:v>
                </c:pt>
                <c:pt idx="852">
                  <c:v>6.6608499100943508</c:v>
                </c:pt>
                <c:pt idx="853">
                  <c:v>1.1794092842974637</c:v>
                </c:pt>
                <c:pt idx="854">
                  <c:v>8.8461405463993774</c:v>
                </c:pt>
                <c:pt idx="855">
                  <c:v>4.8503496543882569</c:v>
                </c:pt>
                <c:pt idx="856">
                  <c:v>4.3039740909296089</c:v>
                </c:pt>
                <c:pt idx="857">
                  <c:v>11.317302122668472</c:v>
                </c:pt>
                <c:pt idx="858">
                  <c:v>6.5997570199479867</c:v>
                </c:pt>
                <c:pt idx="859">
                  <c:v>9.6339602495532173</c:v>
                </c:pt>
                <c:pt idx="860">
                  <c:v>12.679641042870211</c:v>
                </c:pt>
                <c:pt idx="861">
                  <c:v>5.0518285149930637</c:v>
                </c:pt>
                <c:pt idx="862">
                  <c:v>7.292239865274988</c:v>
                </c:pt>
                <c:pt idx="863">
                  <c:v>9.5437608543056847</c:v>
                </c:pt>
                <c:pt idx="864">
                  <c:v>10.56666896614472</c:v>
                </c:pt>
                <c:pt idx="865">
                  <c:v>7.7519356015556875</c:v>
                </c:pt>
                <c:pt idx="866">
                  <c:v>6.9345578872560409</c:v>
                </c:pt>
                <c:pt idx="867">
                  <c:v>2.3979170988921599</c:v>
                </c:pt>
                <c:pt idx="868">
                  <c:v>4.8770451074549612</c:v>
                </c:pt>
                <c:pt idx="869">
                  <c:v>6.915678705798264</c:v>
                </c:pt>
                <c:pt idx="870">
                  <c:v>9.8117195462796989</c:v>
                </c:pt>
                <c:pt idx="871">
                  <c:v>0.94262476863547207</c:v>
                </c:pt>
                <c:pt idx="872">
                  <c:v>6.6916019381571914</c:v>
                </c:pt>
                <c:pt idx="873">
                  <c:v>7.7745035574318813</c:v>
                </c:pt>
                <c:pt idx="874">
                  <c:v>6.4612993541637982</c:v>
                </c:pt>
                <c:pt idx="875">
                  <c:v>10.105040036642814</c:v>
                </c:pt>
                <c:pt idx="876">
                  <c:v>12.327194983761627</c:v>
                </c:pt>
                <c:pt idx="877">
                  <c:v>-2.4894154538705857</c:v>
                </c:pt>
                <c:pt idx="878">
                  <c:v>4.1183319507661178</c:v>
                </c:pt>
                <c:pt idx="879">
                  <c:v>2.9394464923162436</c:v>
                </c:pt>
                <c:pt idx="880">
                  <c:v>10.592286618316411</c:v>
                </c:pt>
                <c:pt idx="881">
                  <c:v>11.078044821478326</c:v>
                </c:pt>
                <c:pt idx="882">
                  <c:v>15.686170068715043</c:v>
                </c:pt>
                <c:pt idx="883">
                  <c:v>4.5076564934444221</c:v>
                </c:pt>
                <c:pt idx="884">
                  <c:v>4.9208584940419815</c:v>
                </c:pt>
                <c:pt idx="885">
                  <c:v>7.5067804340075721</c:v>
                </c:pt>
                <c:pt idx="886">
                  <c:v>1.3514747537739376</c:v>
                </c:pt>
                <c:pt idx="887">
                  <c:v>4.8727412989465062</c:v>
                </c:pt>
                <c:pt idx="888">
                  <c:v>8.460601004416521</c:v>
                </c:pt>
                <c:pt idx="889">
                  <c:v>6.9989772400789345</c:v>
                </c:pt>
                <c:pt idx="890">
                  <c:v>0.68430516862536939</c:v>
                </c:pt>
                <c:pt idx="891">
                  <c:v>1.3587865580006371</c:v>
                </c:pt>
                <c:pt idx="892">
                  <c:v>9.6275698944482411</c:v>
                </c:pt>
                <c:pt idx="893">
                  <c:v>-3.6612094128607735</c:v>
                </c:pt>
                <c:pt idx="894">
                  <c:v>9.5580348242886863</c:v>
                </c:pt>
                <c:pt idx="895">
                  <c:v>5.9020315522290394</c:v>
                </c:pt>
                <c:pt idx="896">
                  <c:v>8.0776877486161247</c:v>
                </c:pt>
                <c:pt idx="897">
                  <c:v>12.244726482596084</c:v>
                </c:pt>
                <c:pt idx="898">
                  <c:v>6.5730131034599548</c:v>
                </c:pt>
                <c:pt idx="899">
                  <c:v>8.088324430617913</c:v>
                </c:pt>
                <c:pt idx="900">
                  <c:v>4.7253251805497216</c:v>
                </c:pt>
                <c:pt idx="901">
                  <c:v>8.4093672572230318</c:v>
                </c:pt>
                <c:pt idx="902">
                  <c:v>8.3936708189238178</c:v>
                </c:pt>
                <c:pt idx="903">
                  <c:v>4.4600075069928016</c:v>
                </c:pt>
                <c:pt idx="904">
                  <c:v>10.630644480114569</c:v>
                </c:pt>
                <c:pt idx="905">
                  <c:v>1.4127656083236984</c:v>
                </c:pt>
                <c:pt idx="906">
                  <c:v>12.088410729020657</c:v>
                </c:pt>
                <c:pt idx="907">
                  <c:v>10.7025980028112</c:v>
                </c:pt>
                <c:pt idx="908">
                  <c:v>6.4463361163204862</c:v>
                </c:pt>
                <c:pt idx="909">
                  <c:v>7.6106080184284863</c:v>
                </c:pt>
                <c:pt idx="910">
                  <c:v>12.594265920874113</c:v>
                </c:pt>
                <c:pt idx="911">
                  <c:v>1.8758748513921408</c:v>
                </c:pt>
                <c:pt idx="912">
                  <c:v>3.3888050864960815</c:v>
                </c:pt>
                <c:pt idx="913">
                  <c:v>7.1923395001568418</c:v>
                </c:pt>
                <c:pt idx="914">
                  <c:v>6.8931162721602419</c:v>
                </c:pt>
                <c:pt idx="915">
                  <c:v>7.7296467811512697</c:v>
                </c:pt>
                <c:pt idx="916">
                  <c:v>-1.8179722760030907</c:v>
                </c:pt>
                <c:pt idx="917">
                  <c:v>8.1065318244652165</c:v>
                </c:pt>
                <c:pt idx="918">
                  <c:v>1.8084834764059661</c:v>
                </c:pt>
                <c:pt idx="919">
                  <c:v>3.2308234236261142</c:v>
                </c:pt>
                <c:pt idx="920">
                  <c:v>5.784687219758843</c:v>
                </c:pt>
                <c:pt idx="921">
                  <c:v>5.3040785959027144</c:v>
                </c:pt>
                <c:pt idx="922">
                  <c:v>6.389525344370929</c:v>
                </c:pt>
                <c:pt idx="923">
                  <c:v>10.312438822984179</c:v>
                </c:pt>
                <c:pt idx="924">
                  <c:v>5.9289398881919269</c:v>
                </c:pt>
                <c:pt idx="925">
                  <c:v>1.4744285383996427</c:v>
                </c:pt>
                <c:pt idx="926">
                  <c:v>5.8423961729710978</c:v>
                </c:pt>
                <c:pt idx="927">
                  <c:v>4.0634057855619998</c:v>
                </c:pt>
                <c:pt idx="928">
                  <c:v>-3.443034235953248</c:v>
                </c:pt>
                <c:pt idx="929">
                  <c:v>2.7992866116693307</c:v>
                </c:pt>
                <c:pt idx="930">
                  <c:v>11.482784176797018</c:v>
                </c:pt>
                <c:pt idx="931">
                  <c:v>9.3666269033951419</c:v>
                </c:pt>
                <c:pt idx="932">
                  <c:v>8.9161607349517968</c:v>
                </c:pt>
                <c:pt idx="933">
                  <c:v>3.5318103100805756</c:v>
                </c:pt>
                <c:pt idx="934">
                  <c:v>10.253983543510003</c:v>
                </c:pt>
                <c:pt idx="935">
                  <c:v>5.0907267960173321</c:v>
                </c:pt>
                <c:pt idx="936">
                  <c:v>9.5573482487041375</c:v>
                </c:pt>
                <c:pt idx="937">
                  <c:v>2.9747618921692318</c:v>
                </c:pt>
                <c:pt idx="938">
                  <c:v>3.3516243381952999</c:v>
                </c:pt>
                <c:pt idx="939">
                  <c:v>10.385603215850512</c:v>
                </c:pt>
                <c:pt idx="940">
                  <c:v>6.618940403194749</c:v>
                </c:pt>
                <c:pt idx="941">
                  <c:v>2.6849525077501397</c:v>
                </c:pt>
                <c:pt idx="942">
                  <c:v>9.7036180088810173</c:v>
                </c:pt>
                <c:pt idx="943">
                  <c:v>4.5303283929343703</c:v>
                </c:pt>
                <c:pt idx="944">
                  <c:v>3.7942920393532096</c:v>
                </c:pt>
                <c:pt idx="945">
                  <c:v>4.5523658181934277</c:v>
                </c:pt>
                <c:pt idx="946">
                  <c:v>10.827830263916084</c:v>
                </c:pt>
                <c:pt idx="947">
                  <c:v>0.50316826131593073</c:v>
                </c:pt>
                <c:pt idx="948">
                  <c:v>5.6218830918445377</c:v>
                </c:pt>
                <c:pt idx="949">
                  <c:v>8.2493490505638345</c:v>
                </c:pt>
                <c:pt idx="950">
                  <c:v>8.4244400698118831</c:v>
                </c:pt>
                <c:pt idx="951">
                  <c:v>5.6614734820733013</c:v>
                </c:pt>
                <c:pt idx="952">
                  <c:v>4.8018628847821887</c:v>
                </c:pt>
                <c:pt idx="953">
                  <c:v>-0.2564758110822174</c:v>
                </c:pt>
                <c:pt idx="954">
                  <c:v>7.2558091179448816</c:v>
                </c:pt>
                <c:pt idx="955">
                  <c:v>2.0621483747372391</c:v>
                </c:pt>
                <c:pt idx="956">
                  <c:v>5.745566694627211</c:v>
                </c:pt>
                <c:pt idx="957">
                  <c:v>9.27796824761419</c:v>
                </c:pt>
                <c:pt idx="958">
                  <c:v>7.6355475626459457</c:v>
                </c:pt>
                <c:pt idx="959">
                  <c:v>4.1166402368489496</c:v>
                </c:pt>
                <c:pt idx="960">
                  <c:v>2.6492356165991366</c:v>
                </c:pt>
                <c:pt idx="961">
                  <c:v>6.455683333130227</c:v>
                </c:pt>
                <c:pt idx="962">
                  <c:v>5.5327654703040681</c:v>
                </c:pt>
                <c:pt idx="963">
                  <c:v>6.6193509537265953</c:v>
                </c:pt>
                <c:pt idx="964">
                  <c:v>2.4075530020438136</c:v>
                </c:pt>
                <c:pt idx="965">
                  <c:v>10.075246904912369</c:v>
                </c:pt>
                <c:pt idx="966">
                  <c:v>6.4402312421321515</c:v>
                </c:pt>
                <c:pt idx="967">
                  <c:v>4.6675496606852125</c:v>
                </c:pt>
                <c:pt idx="968">
                  <c:v>5.8208732133088468</c:v>
                </c:pt>
                <c:pt idx="969">
                  <c:v>5.5200424909772643</c:v>
                </c:pt>
                <c:pt idx="970">
                  <c:v>5.6465598290386243</c:v>
                </c:pt>
                <c:pt idx="971">
                  <c:v>4.4820556125548023</c:v>
                </c:pt>
                <c:pt idx="972">
                  <c:v>6.4916965188916036</c:v>
                </c:pt>
                <c:pt idx="973">
                  <c:v>8.0973560845725672</c:v>
                </c:pt>
                <c:pt idx="974">
                  <c:v>-2.1119078168111258</c:v>
                </c:pt>
                <c:pt idx="975">
                  <c:v>5.6328057105338543</c:v>
                </c:pt>
                <c:pt idx="976">
                  <c:v>3.7722296617444133</c:v>
                </c:pt>
                <c:pt idx="977">
                  <c:v>6.9644709190452954</c:v>
                </c:pt>
                <c:pt idx="978">
                  <c:v>1.6539397538185421</c:v>
                </c:pt>
                <c:pt idx="979">
                  <c:v>13.879703082601552</c:v>
                </c:pt>
                <c:pt idx="980">
                  <c:v>3.6878755916727499</c:v>
                </c:pt>
                <c:pt idx="981">
                  <c:v>8.3515032657693595</c:v>
                </c:pt>
                <c:pt idx="982">
                  <c:v>7.5050637069518711</c:v>
                </c:pt>
                <c:pt idx="983">
                  <c:v>9.4610968863455049</c:v>
                </c:pt>
                <c:pt idx="984">
                  <c:v>3.024750128578134</c:v>
                </c:pt>
                <c:pt idx="985">
                  <c:v>4.9586986446598198</c:v>
                </c:pt>
                <c:pt idx="986">
                  <c:v>9.9069953110436746</c:v>
                </c:pt>
                <c:pt idx="987">
                  <c:v>-0.9931720851050958</c:v>
                </c:pt>
                <c:pt idx="988">
                  <c:v>4.7286544519895433</c:v>
                </c:pt>
                <c:pt idx="989">
                  <c:v>7.1263521422219949</c:v>
                </c:pt>
                <c:pt idx="990">
                  <c:v>6.4843868858611486</c:v>
                </c:pt>
                <c:pt idx="991">
                  <c:v>6.1772214862653207</c:v>
                </c:pt>
                <c:pt idx="992">
                  <c:v>-2.2965731243169456</c:v>
                </c:pt>
                <c:pt idx="993">
                  <c:v>5.0953349133222146</c:v>
                </c:pt>
                <c:pt idx="994">
                  <c:v>2.7982634038025593</c:v>
                </c:pt>
                <c:pt idx="995">
                  <c:v>4.9753647636748015</c:v>
                </c:pt>
                <c:pt idx="996">
                  <c:v>8.8510987653872899</c:v>
                </c:pt>
                <c:pt idx="997">
                  <c:v>3.4019425002031838</c:v>
                </c:pt>
                <c:pt idx="998">
                  <c:v>10.587819413013388</c:v>
                </c:pt>
                <c:pt idx="999">
                  <c:v>2.7436462363394098</c:v>
                </c:pt>
                <c:pt idx="1000">
                  <c:v>3.2694504767770436</c:v>
                </c:pt>
                <c:pt idx="1001">
                  <c:v>6.442135705130597</c:v>
                </c:pt>
                <c:pt idx="1002">
                  <c:v>1.081352983372698</c:v>
                </c:pt>
                <c:pt idx="1003">
                  <c:v>8.0695269711253008</c:v>
                </c:pt>
                <c:pt idx="1004">
                  <c:v>9.3415534801795186</c:v>
                </c:pt>
                <c:pt idx="1005">
                  <c:v>8.4305849524664094</c:v>
                </c:pt>
                <c:pt idx="1006">
                  <c:v>10.408633095780578</c:v>
                </c:pt>
                <c:pt idx="1007">
                  <c:v>14.356371727375969</c:v>
                </c:pt>
                <c:pt idx="1008">
                  <c:v>11.521487004474929</c:v>
                </c:pt>
                <c:pt idx="1009">
                  <c:v>6.5560982363006826</c:v>
                </c:pt>
                <c:pt idx="1010">
                  <c:v>5.8461255265069578</c:v>
                </c:pt>
                <c:pt idx="1011">
                  <c:v>7.1031264139005827</c:v>
                </c:pt>
                <c:pt idx="1012">
                  <c:v>1.7869519020013205</c:v>
                </c:pt>
                <c:pt idx="1013">
                  <c:v>12.652228933820473</c:v>
                </c:pt>
                <c:pt idx="1014">
                  <c:v>7.1873144473589718</c:v>
                </c:pt>
                <c:pt idx="1015">
                  <c:v>9.1986551561946719</c:v>
                </c:pt>
                <c:pt idx="1016">
                  <c:v>5.3273475824108507</c:v>
                </c:pt>
                <c:pt idx="1017">
                  <c:v>5.4353819153813419</c:v>
                </c:pt>
                <c:pt idx="1018">
                  <c:v>4.4441968008584318</c:v>
                </c:pt>
                <c:pt idx="1019">
                  <c:v>0.25275266371984673</c:v>
                </c:pt>
                <c:pt idx="1020">
                  <c:v>-1.1463449949223152</c:v>
                </c:pt>
                <c:pt idx="1021">
                  <c:v>9.5359737474993693</c:v>
                </c:pt>
                <c:pt idx="1022">
                  <c:v>8.4691716650017028</c:v>
                </c:pt>
                <c:pt idx="1023">
                  <c:v>5.6769081655538516</c:v>
                </c:pt>
                <c:pt idx="1024">
                  <c:v>8.7930533845259795</c:v>
                </c:pt>
                <c:pt idx="1025">
                  <c:v>2.0108418608151277</c:v>
                </c:pt>
                <c:pt idx="1026">
                  <c:v>10.491152853818223</c:v>
                </c:pt>
                <c:pt idx="1027">
                  <c:v>5.846494522693396</c:v>
                </c:pt>
                <c:pt idx="1028">
                  <c:v>0.65369151191602759</c:v>
                </c:pt>
                <c:pt idx="1029">
                  <c:v>5.3414154782481349</c:v>
                </c:pt>
                <c:pt idx="1030">
                  <c:v>4.4697693179794751</c:v>
                </c:pt>
                <c:pt idx="1031">
                  <c:v>9.9019611382100923</c:v>
                </c:pt>
                <c:pt idx="1032">
                  <c:v>2.3657703791728495</c:v>
                </c:pt>
                <c:pt idx="1033">
                  <c:v>10.116472058651468</c:v>
                </c:pt>
                <c:pt idx="1034">
                  <c:v>8.3803866201733648</c:v>
                </c:pt>
                <c:pt idx="1035">
                  <c:v>9.2069398155467592</c:v>
                </c:pt>
                <c:pt idx="1036">
                  <c:v>6.2781124768465517</c:v>
                </c:pt>
                <c:pt idx="1037">
                  <c:v>7.7066452307441899</c:v>
                </c:pt>
                <c:pt idx="1038">
                  <c:v>4.2080551902984409</c:v>
                </c:pt>
                <c:pt idx="1039">
                  <c:v>0.66111619570303215</c:v>
                </c:pt>
                <c:pt idx="1040">
                  <c:v>8.813784183898262</c:v>
                </c:pt>
                <c:pt idx="1041">
                  <c:v>7.9324202170152427</c:v>
                </c:pt>
                <c:pt idx="1042">
                  <c:v>10.033547096581398</c:v>
                </c:pt>
                <c:pt idx="1043">
                  <c:v>-2.9771682939584547</c:v>
                </c:pt>
                <c:pt idx="1044">
                  <c:v>10.258906459894153</c:v>
                </c:pt>
                <c:pt idx="1045">
                  <c:v>9.0887154529887226</c:v>
                </c:pt>
                <c:pt idx="1046">
                  <c:v>6.4261754448841968</c:v>
                </c:pt>
                <c:pt idx="1047">
                  <c:v>11.76300052899397</c:v>
                </c:pt>
                <c:pt idx="1048">
                  <c:v>4.4009299603006093</c:v>
                </c:pt>
                <c:pt idx="1049">
                  <c:v>9.9787838875181123</c:v>
                </c:pt>
                <c:pt idx="1050">
                  <c:v>9.7886773586933487</c:v>
                </c:pt>
                <c:pt idx="1051">
                  <c:v>5.5145876605691395</c:v>
                </c:pt>
                <c:pt idx="1052">
                  <c:v>7.8117222913341058</c:v>
                </c:pt>
                <c:pt idx="1053">
                  <c:v>7.2745085221432522</c:v>
                </c:pt>
                <c:pt idx="1054">
                  <c:v>13.681564601064776</c:v>
                </c:pt>
                <c:pt idx="1055">
                  <c:v>5.8034103387179341</c:v>
                </c:pt>
                <c:pt idx="1056">
                  <c:v>5.3213292097570566</c:v>
                </c:pt>
                <c:pt idx="1057">
                  <c:v>-1.0657020129351418</c:v>
                </c:pt>
                <c:pt idx="1058">
                  <c:v>2.4273332722736694</c:v>
                </c:pt>
                <c:pt idx="1059">
                  <c:v>4.8806844990250706</c:v>
                </c:pt>
                <c:pt idx="1060">
                  <c:v>1.9299563408717042</c:v>
                </c:pt>
                <c:pt idx="1061">
                  <c:v>11.532112355616128</c:v>
                </c:pt>
                <c:pt idx="1062">
                  <c:v>8.8344427962112402</c:v>
                </c:pt>
                <c:pt idx="1063">
                  <c:v>3.4501350908295429</c:v>
                </c:pt>
                <c:pt idx="1064">
                  <c:v>7.057213007173841</c:v>
                </c:pt>
                <c:pt idx="1065">
                  <c:v>7.1568462664363883</c:v>
                </c:pt>
                <c:pt idx="1066">
                  <c:v>7.1225341408075051</c:v>
                </c:pt>
                <c:pt idx="1067">
                  <c:v>2.2608714202728342</c:v>
                </c:pt>
                <c:pt idx="1068">
                  <c:v>1.8095619661479065</c:v>
                </c:pt>
                <c:pt idx="1069">
                  <c:v>3.4961329329724506</c:v>
                </c:pt>
                <c:pt idx="1070">
                  <c:v>6.4515302632026978</c:v>
                </c:pt>
                <c:pt idx="1071">
                  <c:v>11.697215082823661</c:v>
                </c:pt>
                <c:pt idx="1072">
                  <c:v>3.4526903916678302</c:v>
                </c:pt>
                <c:pt idx="1073">
                  <c:v>2.7613271925707599</c:v>
                </c:pt>
                <c:pt idx="1074">
                  <c:v>4.160875883559048</c:v>
                </c:pt>
                <c:pt idx="1075">
                  <c:v>13.653545969077781</c:v>
                </c:pt>
                <c:pt idx="1076">
                  <c:v>6.9119433118458211</c:v>
                </c:pt>
                <c:pt idx="1077">
                  <c:v>7.8205479633913537</c:v>
                </c:pt>
                <c:pt idx="1078">
                  <c:v>8.8704193665410394</c:v>
                </c:pt>
                <c:pt idx="1079">
                  <c:v>5.4269447322649489</c:v>
                </c:pt>
                <c:pt idx="1080">
                  <c:v>6.4399731533498432</c:v>
                </c:pt>
                <c:pt idx="1081">
                  <c:v>5.7515599617608082</c:v>
                </c:pt>
                <c:pt idx="1082">
                  <c:v>0.29844054649313456</c:v>
                </c:pt>
                <c:pt idx="1083">
                  <c:v>6.3697726185963042</c:v>
                </c:pt>
                <c:pt idx="1084">
                  <c:v>3.5879054315694314</c:v>
                </c:pt>
                <c:pt idx="1085">
                  <c:v>8.3243100066494655</c:v>
                </c:pt>
                <c:pt idx="1086">
                  <c:v>3.8764472324472097</c:v>
                </c:pt>
                <c:pt idx="1087">
                  <c:v>6.9840544830674505</c:v>
                </c:pt>
                <c:pt idx="1088">
                  <c:v>8.7944320374974243</c:v>
                </c:pt>
                <c:pt idx="1089">
                  <c:v>6.5025411114949367</c:v>
                </c:pt>
                <c:pt idx="1090">
                  <c:v>10.607578747676712</c:v>
                </c:pt>
                <c:pt idx="1091">
                  <c:v>8.4782975956722151</c:v>
                </c:pt>
                <c:pt idx="1092">
                  <c:v>5.7041411732888534</c:v>
                </c:pt>
                <c:pt idx="1093">
                  <c:v>8.5080747431062758</c:v>
                </c:pt>
                <c:pt idx="1094">
                  <c:v>1.7104365914039406</c:v>
                </c:pt>
                <c:pt idx="1095">
                  <c:v>8.8478742931590286</c:v>
                </c:pt>
                <c:pt idx="1096">
                  <c:v>5.9255535694277599</c:v>
                </c:pt>
                <c:pt idx="1097">
                  <c:v>4.8472611157785916</c:v>
                </c:pt>
                <c:pt idx="1098">
                  <c:v>13.637197343428785</c:v>
                </c:pt>
                <c:pt idx="1099">
                  <c:v>4.6698819615837639</c:v>
                </c:pt>
                <c:pt idx="1100">
                  <c:v>4.3243437287221944</c:v>
                </c:pt>
                <c:pt idx="1101">
                  <c:v>7.0805515506150316</c:v>
                </c:pt>
                <c:pt idx="1102">
                  <c:v>5.7455459968133065</c:v>
                </c:pt>
                <c:pt idx="1103">
                  <c:v>3.7244123075451405</c:v>
                </c:pt>
                <c:pt idx="1104">
                  <c:v>4.7810959231877357</c:v>
                </c:pt>
                <c:pt idx="1105">
                  <c:v>13.436005510163037</c:v>
                </c:pt>
                <c:pt idx="1106">
                  <c:v>7.6335035485270017</c:v>
                </c:pt>
                <c:pt idx="1107">
                  <c:v>3.8607421087249221</c:v>
                </c:pt>
                <c:pt idx="1108">
                  <c:v>4.8431181207703666</c:v>
                </c:pt>
                <c:pt idx="1109">
                  <c:v>6.4933787342548683</c:v>
                </c:pt>
                <c:pt idx="1110">
                  <c:v>8.1962893498231768</c:v>
                </c:pt>
                <c:pt idx="1111">
                  <c:v>6.2939558996915324</c:v>
                </c:pt>
                <c:pt idx="1112">
                  <c:v>8.8523584045977088</c:v>
                </c:pt>
                <c:pt idx="1113">
                  <c:v>10.369230913757002</c:v>
                </c:pt>
                <c:pt idx="1114">
                  <c:v>11.497517382973946</c:v>
                </c:pt>
                <c:pt idx="1115">
                  <c:v>12.638921019194443</c:v>
                </c:pt>
                <c:pt idx="1116">
                  <c:v>3.2456857110762671</c:v>
                </c:pt>
                <c:pt idx="1117">
                  <c:v>5.6512097078545986</c:v>
                </c:pt>
                <c:pt idx="1118">
                  <c:v>3.1918811079795502</c:v>
                </c:pt>
                <c:pt idx="1119">
                  <c:v>5.3146932189510796</c:v>
                </c:pt>
                <c:pt idx="1120">
                  <c:v>8.6691144175681192</c:v>
                </c:pt>
                <c:pt idx="1121">
                  <c:v>7.5431673853233638</c:v>
                </c:pt>
                <c:pt idx="1122">
                  <c:v>6.8276236635471026</c:v>
                </c:pt>
                <c:pt idx="1123">
                  <c:v>2.1647020681150586</c:v>
                </c:pt>
                <c:pt idx="1124">
                  <c:v>8.4832262009202513</c:v>
                </c:pt>
                <c:pt idx="1125">
                  <c:v>5.3564517201432231</c:v>
                </c:pt>
                <c:pt idx="1126">
                  <c:v>0.83215434358654439</c:v>
                </c:pt>
                <c:pt idx="1127">
                  <c:v>4.6681003349137757</c:v>
                </c:pt>
                <c:pt idx="1128">
                  <c:v>6.1606450264034356</c:v>
                </c:pt>
                <c:pt idx="1129">
                  <c:v>10.345330140057349</c:v>
                </c:pt>
                <c:pt idx="1130">
                  <c:v>3.8505771709411314</c:v>
                </c:pt>
                <c:pt idx="1131">
                  <c:v>8.5216800593151785</c:v>
                </c:pt>
                <c:pt idx="1132">
                  <c:v>-1.795201652457457</c:v>
                </c:pt>
                <c:pt idx="1133">
                  <c:v>9.2610526957581083</c:v>
                </c:pt>
                <c:pt idx="1134">
                  <c:v>10.385624653228025</c:v>
                </c:pt>
                <c:pt idx="1135">
                  <c:v>6.9538858749661046</c:v>
                </c:pt>
                <c:pt idx="1136">
                  <c:v>10.250630309864574</c:v>
                </c:pt>
                <c:pt idx="1137">
                  <c:v>7.4451368891661138</c:v>
                </c:pt>
                <c:pt idx="1138">
                  <c:v>10.546394193968379</c:v>
                </c:pt>
                <c:pt idx="1139">
                  <c:v>3.2134241306291731</c:v>
                </c:pt>
                <c:pt idx="1140">
                  <c:v>5.461625906137753</c:v>
                </c:pt>
                <c:pt idx="1141">
                  <c:v>5.4204391137738845</c:v>
                </c:pt>
                <c:pt idx="1142">
                  <c:v>-0.28765889288878688</c:v>
                </c:pt>
                <c:pt idx="1143">
                  <c:v>1.9212053261631969</c:v>
                </c:pt>
                <c:pt idx="1144">
                  <c:v>7.1043508161433362</c:v>
                </c:pt>
                <c:pt idx="1145">
                  <c:v>3.5567164621459764</c:v>
                </c:pt>
                <c:pt idx="1146">
                  <c:v>5.8955462418624407</c:v>
                </c:pt>
                <c:pt idx="1147">
                  <c:v>3.2794982495309539</c:v>
                </c:pt>
                <c:pt idx="1148">
                  <c:v>12.087016285651536</c:v>
                </c:pt>
                <c:pt idx="1149">
                  <c:v>-1.3901799280444962</c:v>
                </c:pt>
                <c:pt idx="1150">
                  <c:v>6.4369374736538711</c:v>
                </c:pt>
                <c:pt idx="1151">
                  <c:v>6.1965818767281391</c:v>
                </c:pt>
                <c:pt idx="1152">
                  <c:v>7.370690205536528</c:v>
                </c:pt>
                <c:pt idx="1153">
                  <c:v>9.164232554463382</c:v>
                </c:pt>
                <c:pt idx="1154">
                  <c:v>7.2358484813677748</c:v>
                </c:pt>
                <c:pt idx="1155">
                  <c:v>4.842156119790177</c:v>
                </c:pt>
                <c:pt idx="1156">
                  <c:v>3.1917236156528266</c:v>
                </c:pt>
                <c:pt idx="1157">
                  <c:v>6.3402498671590948</c:v>
                </c:pt>
                <c:pt idx="1158">
                  <c:v>5.4248762117306892</c:v>
                </c:pt>
                <c:pt idx="1159">
                  <c:v>8.4569506679199673</c:v>
                </c:pt>
                <c:pt idx="1160">
                  <c:v>9.4489529521663336</c:v>
                </c:pt>
                <c:pt idx="1161">
                  <c:v>3.2593601995878956</c:v>
                </c:pt>
                <c:pt idx="1162">
                  <c:v>3.5708697952511583</c:v>
                </c:pt>
                <c:pt idx="1163">
                  <c:v>7.9779784336140516</c:v>
                </c:pt>
                <c:pt idx="1164">
                  <c:v>7.5246153698332323</c:v>
                </c:pt>
                <c:pt idx="1165">
                  <c:v>8.5233379631051491</c:v>
                </c:pt>
                <c:pt idx="1166">
                  <c:v>9.0088018584407639</c:v>
                </c:pt>
                <c:pt idx="1167">
                  <c:v>4.8655137929881596</c:v>
                </c:pt>
                <c:pt idx="1168">
                  <c:v>2.3575372740632594</c:v>
                </c:pt>
                <c:pt idx="1169">
                  <c:v>5.5603908270008917</c:v>
                </c:pt>
                <c:pt idx="1170">
                  <c:v>-0.27276966853734708</c:v>
                </c:pt>
                <c:pt idx="1171">
                  <c:v>6.4825293756686877</c:v>
                </c:pt>
                <c:pt idx="1172">
                  <c:v>11.808452173722895</c:v>
                </c:pt>
                <c:pt idx="1173">
                  <c:v>12.232641177165045</c:v>
                </c:pt>
                <c:pt idx="1174">
                  <c:v>2.4563337766601654</c:v>
                </c:pt>
                <c:pt idx="1175">
                  <c:v>-2.2101185154135683</c:v>
                </c:pt>
                <c:pt idx="1176">
                  <c:v>2.4108558361051249</c:v>
                </c:pt>
                <c:pt idx="1177">
                  <c:v>7.9283651221056761</c:v>
                </c:pt>
                <c:pt idx="1178">
                  <c:v>4.9989284146242277</c:v>
                </c:pt>
                <c:pt idx="1179">
                  <c:v>5.0594567334356011</c:v>
                </c:pt>
                <c:pt idx="1180">
                  <c:v>8.9377493886922057</c:v>
                </c:pt>
                <c:pt idx="1181">
                  <c:v>12.812069099103788</c:v>
                </c:pt>
                <c:pt idx="1182">
                  <c:v>1.0376969684851738</c:v>
                </c:pt>
                <c:pt idx="1183">
                  <c:v>4.6685074321299691</c:v>
                </c:pt>
                <c:pt idx="1184">
                  <c:v>10.947324046044884</c:v>
                </c:pt>
                <c:pt idx="1185">
                  <c:v>1.4779694786253219</c:v>
                </c:pt>
                <c:pt idx="1186">
                  <c:v>6.2574598516453017</c:v>
                </c:pt>
                <c:pt idx="1187">
                  <c:v>4.2442168724007816</c:v>
                </c:pt>
                <c:pt idx="1188">
                  <c:v>6.9365974527166552</c:v>
                </c:pt>
                <c:pt idx="1189">
                  <c:v>9.0414056231038149</c:v>
                </c:pt>
                <c:pt idx="1190">
                  <c:v>11.178704935762958</c:v>
                </c:pt>
                <c:pt idx="1191">
                  <c:v>7.8433935300034037</c:v>
                </c:pt>
                <c:pt idx="1192">
                  <c:v>8.5950675555384208</c:v>
                </c:pt>
                <c:pt idx="1193">
                  <c:v>5.7170584781182701</c:v>
                </c:pt>
                <c:pt idx="1194">
                  <c:v>10.09698283087549</c:v>
                </c:pt>
                <c:pt idx="1195">
                  <c:v>0.96577691481199013</c:v>
                </c:pt>
                <c:pt idx="1196">
                  <c:v>4.4966409009172681</c:v>
                </c:pt>
                <c:pt idx="1197">
                  <c:v>7.4317795587304865</c:v>
                </c:pt>
                <c:pt idx="1198">
                  <c:v>5.8700995747706761</c:v>
                </c:pt>
                <c:pt idx="1199">
                  <c:v>6.0035046090838851</c:v>
                </c:pt>
                <c:pt idx="1200">
                  <c:v>-2.7209788902356573</c:v>
                </c:pt>
                <c:pt idx="1201">
                  <c:v>2.7882279400882686</c:v>
                </c:pt>
                <c:pt idx="1202">
                  <c:v>5.9871002612612321</c:v>
                </c:pt>
                <c:pt idx="1203">
                  <c:v>0.81097163765185254</c:v>
                </c:pt>
                <c:pt idx="1204">
                  <c:v>6.960597659870265</c:v>
                </c:pt>
                <c:pt idx="1205">
                  <c:v>5.715229028429845</c:v>
                </c:pt>
                <c:pt idx="1206">
                  <c:v>4.6621401072855031</c:v>
                </c:pt>
                <c:pt idx="1207">
                  <c:v>1.1792709101692651</c:v>
                </c:pt>
                <c:pt idx="1208">
                  <c:v>3.7315071271955724</c:v>
                </c:pt>
                <c:pt idx="1209">
                  <c:v>1.1828921722608037</c:v>
                </c:pt>
                <c:pt idx="1210">
                  <c:v>4.4154713195846913</c:v>
                </c:pt>
                <c:pt idx="1211">
                  <c:v>6.5808030491107674</c:v>
                </c:pt>
                <c:pt idx="1212">
                  <c:v>10.369511815826399</c:v>
                </c:pt>
                <c:pt idx="1213">
                  <c:v>2.7836994689665868</c:v>
                </c:pt>
                <c:pt idx="1214">
                  <c:v>9.2602476811594574</c:v>
                </c:pt>
                <c:pt idx="1215">
                  <c:v>6.1808016169367797</c:v>
                </c:pt>
                <c:pt idx="1216">
                  <c:v>3.2374517999503052</c:v>
                </c:pt>
                <c:pt idx="1217">
                  <c:v>3.0538625016596592</c:v>
                </c:pt>
                <c:pt idx="1218">
                  <c:v>7.4003843534897236</c:v>
                </c:pt>
                <c:pt idx="1219">
                  <c:v>7.4221556752078337</c:v>
                </c:pt>
                <c:pt idx="1220">
                  <c:v>9.0512611929960709</c:v>
                </c:pt>
                <c:pt idx="1221">
                  <c:v>2.9354784779747698</c:v>
                </c:pt>
                <c:pt idx="1222">
                  <c:v>7.5631058548221048</c:v>
                </c:pt>
                <c:pt idx="1223">
                  <c:v>4.5240551338588695</c:v>
                </c:pt>
                <c:pt idx="1224">
                  <c:v>9.91834740200418</c:v>
                </c:pt>
                <c:pt idx="1225">
                  <c:v>1.6286012398446035</c:v>
                </c:pt>
                <c:pt idx="1226">
                  <c:v>3.2257400966871166</c:v>
                </c:pt>
                <c:pt idx="1227">
                  <c:v>8.8950552880170051</c:v>
                </c:pt>
                <c:pt idx="1228">
                  <c:v>3.1515486538758228</c:v>
                </c:pt>
                <c:pt idx="1229">
                  <c:v>11.844314749826435</c:v>
                </c:pt>
                <c:pt idx="1230">
                  <c:v>2.115924038085383</c:v>
                </c:pt>
                <c:pt idx="1231">
                  <c:v>10.333047769388006</c:v>
                </c:pt>
                <c:pt idx="1232">
                  <c:v>7.5876758483357882</c:v>
                </c:pt>
                <c:pt idx="1233">
                  <c:v>1.4058488174622932</c:v>
                </c:pt>
                <c:pt idx="1234">
                  <c:v>2.9275028094312887</c:v>
                </c:pt>
                <c:pt idx="1235">
                  <c:v>7.0593573887441714</c:v>
                </c:pt>
                <c:pt idx="1236">
                  <c:v>5.8613600102654937</c:v>
                </c:pt>
                <c:pt idx="1237">
                  <c:v>8.1657738641635209</c:v>
                </c:pt>
                <c:pt idx="1238">
                  <c:v>7.027725049206822</c:v>
                </c:pt>
                <c:pt idx="1239">
                  <c:v>8.6733272121731062</c:v>
                </c:pt>
                <c:pt idx="1240">
                  <c:v>6.5605249832966113</c:v>
                </c:pt>
                <c:pt idx="1241">
                  <c:v>6.4364366846498324</c:v>
                </c:pt>
                <c:pt idx="1242">
                  <c:v>9.6243570476065852</c:v>
                </c:pt>
                <c:pt idx="1243">
                  <c:v>7.680217639330604E-2</c:v>
                </c:pt>
                <c:pt idx="1244">
                  <c:v>4.1975004803669567</c:v>
                </c:pt>
                <c:pt idx="1245">
                  <c:v>2.1286267436100972</c:v>
                </c:pt>
                <c:pt idx="1246">
                  <c:v>8.3765226027886399</c:v>
                </c:pt>
                <c:pt idx="1247">
                  <c:v>8.3712063395431144</c:v>
                </c:pt>
                <c:pt idx="1248">
                  <c:v>7.3923955570895608</c:v>
                </c:pt>
                <c:pt idx="1249">
                  <c:v>7.4377069880168047</c:v>
                </c:pt>
                <c:pt idx="1250">
                  <c:v>1.037996695444138</c:v>
                </c:pt>
                <c:pt idx="1251">
                  <c:v>7.3621444790675588</c:v>
                </c:pt>
                <c:pt idx="1252">
                  <c:v>2.3545690433435</c:v>
                </c:pt>
                <c:pt idx="1253">
                  <c:v>3.1897233878900146</c:v>
                </c:pt>
                <c:pt idx="1254">
                  <c:v>1.4347678501703482</c:v>
                </c:pt>
                <c:pt idx="1255">
                  <c:v>0.74494227537817381</c:v>
                </c:pt>
                <c:pt idx="1256">
                  <c:v>3.5574918926076928</c:v>
                </c:pt>
                <c:pt idx="1257">
                  <c:v>12.884129640620813</c:v>
                </c:pt>
                <c:pt idx="1258">
                  <c:v>3.8307789679260189</c:v>
                </c:pt>
                <c:pt idx="1259">
                  <c:v>4.4472199134919217</c:v>
                </c:pt>
                <c:pt idx="1260">
                  <c:v>8.7736305037929654</c:v>
                </c:pt>
                <c:pt idx="1261">
                  <c:v>6.4841378528829043</c:v>
                </c:pt>
                <c:pt idx="1262">
                  <c:v>1.5460892137154634</c:v>
                </c:pt>
                <c:pt idx="1263">
                  <c:v>3.5842443886800273</c:v>
                </c:pt>
                <c:pt idx="1264">
                  <c:v>3.1767790961385698</c:v>
                </c:pt>
                <c:pt idx="1265">
                  <c:v>5.2082228299519784</c:v>
                </c:pt>
                <c:pt idx="1266">
                  <c:v>3.0689181940930768</c:v>
                </c:pt>
                <c:pt idx="1267">
                  <c:v>4.785558671977018</c:v>
                </c:pt>
                <c:pt idx="1268">
                  <c:v>2.3726643708124993</c:v>
                </c:pt>
                <c:pt idx="1269">
                  <c:v>12.427794093485549</c:v>
                </c:pt>
                <c:pt idx="1270">
                  <c:v>2.4866541272086935</c:v>
                </c:pt>
                <c:pt idx="1271">
                  <c:v>7.7668348608408566</c:v>
                </c:pt>
                <c:pt idx="1272">
                  <c:v>9.5457315343752356</c:v>
                </c:pt>
                <c:pt idx="1273">
                  <c:v>8.7118188097533071</c:v>
                </c:pt>
                <c:pt idx="1274">
                  <c:v>0.18154747095049029</c:v>
                </c:pt>
                <c:pt idx="1275">
                  <c:v>6.9412159560397004</c:v>
                </c:pt>
                <c:pt idx="1276">
                  <c:v>9.0457730815894344</c:v>
                </c:pt>
                <c:pt idx="1277">
                  <c:v>11.225105818997491</c:v>
                </c:pt>
                <c:pt idx="1278">
                  <c:v>6.7090054821160283</c:v>
                </c:pt>
                <c:pt idx="1279">
                  <c:v>1.9130870564959648</c:v>
                </c:pt>
                <c:pt idx="1280">
                  <c:v>3.039987251818947</c:v>
                </c:pt>
                <c:pt idx="1281">
                  <c:v>4.461725820058084</c:v>
                </c:pt>
                <c:pt idx="1282">
                  <c:v>9.9932851897445936</c:v>
                </c:pt>
                <c:pt idx="1283">
                  <c:v>7.1532101671649322</c:v>
                </c:pt>
                <c:pt idx="1284">
                  <c:v>7.1381779032404573</c:v>
                </c:pt>
                <c:pt idx="1285">
                  <c:v>8.125825159384398</c:v>
                </c:pt>
                <c:pt idx="1286">
                  <c:v>10.103611974780495</c:v>
                </c:pt>
                <c:pt idx="1287">
                  <c:v>7.8751519698187469</c:v>
                </c:pt>
                <c:pt idx="1288">
                  <c:v>-0.33245402750299391</c:v>
                </c:pt>
                <c:pt idx="1289">
                  <c:v>6.7245029252754538</c:v>
                </c:pt>
                <c:pt idx="1290">
                  <c:v>6.4386125010639184</c:v>
                </c:pt>
                <c:pt idx="1291">
                  <c:v>8.9071763743083014</c:v>
                </c:pt>
                <c:pt idx="1292">
                  <c:v>0.30451177749618852</c:v>
                </c:pt>
                <c:pt idx="1293">
                  <c:v>4.985719634674199</c:v>
                </c:pt>
                <c:pt idx="1294">
                  <c:v>5.9206816737324743</c:v>
                </c:pt>
                <c:pt idx="1295">
                  <c:v>7.3241278306381119</c:v>
                </c:pt>
                <c:pt idx="1296">
                  <c:v>11.081528474000754</c:v>
                </c:pt>
                <c:pt idx="1297">
                  <c:v>0.53269335139068374</c:v>
                </c:pt>
                <c:pt idx="1298">
                  <c:v>8.6030055910070207</c:v>
                </c:pt>
                <c:pt idx="1299">
                  <c:v>2.5112221521599305</c:v>
                </c:pt>
                <c:pt idx="1300">
                  <c:v>4.4161827215796308</c:v>
                </c:pt>
                <c:pt idx="1301">
                  <c:v>2.9063030597278718</c:v>
                </c:pt>
                <c:pt idx="1302">
                  <c:v>7.7153294914953534</c:v>
                </c:pt>
                <c:pt idx="1303">
                  <c:v>5.6042525645922465</c:v>
                </c:pt>
                <c:pt idx="1304">
                  <c:v>5.8068708451693771</c:v>
                </c:pt>
                <c:pt idx="1305">
                  <c:v>6.3431739151559627</c:v>
                </c:pt>
                <c:pt idx="1306">
                  <c:v>6.164493617674129</c:v>
                </c:pt>
                <c:pt idx="1307">
                  <c:v>5.1220600497699023</c:v>
                </c:pt>
                <c:pt idx="1308">
                  <c:v>2.6626260976995475</c:v>
                </c:pt>
                <c:pt idx="1309">
                  <c:v>7.1692894926487298</c:v>
                </c:pt>
                <c:pt idx="1310">
                  <c:v>4.8704547815051669</c:v>
                </c:pt>
                <c:pt idx="1311">
                  <c:v>4.4951667834529134</c:v>
                </c:pt>
                <c:pt idx="1312">
                  <c:v>6.8589402883230681</c:v>
                </c:pt>
                <c:pt idx="1313">
                  <c:v>1.3965609945853106</c:v>
                </c:pt>
                <c:pt idx="1314">
                  <c:v>9.9167216965398985</c:v>
                </c:pt>
                <c:pt idx="1315">
                  <c:v>5.8957028402985463</c:v>
                </c:pt>
                <c:pt idx="1316">
                  <c:v>12.243865353316567</c:v>
                </c:pt>
                <c:pt idx="1317">
                  <c:v>5.4467338876645783</c:v>
                </c:pt>
                <c:pt idx="1318">
                  <c:v>2.5008581710877609</c:v>
                </c:pt>
                <c:pt idx="1319">
                  <c:v>7.8089063517719186</c:v>
                </c:pt>
                <c:pt idx="1320">
                  <c:v>3.0562556410315707</c:v>
                </c:pt>
                <c:pt idx="1321">
                  <c:v>8.0997409635518576</c:v>
                </c:pt>
                <c:pt idx="1322">
                  <c:v>2.7193467715500308</c:v>
                </c:pt>
                <c:pt idx="1323">
                  <c:v>10.597020608025247</c:v>
                </c:pt>
                <c:pt idx="1324">
                  <c:v>0.89501054216973674</c:v>
                </c:pt>
                <c:pt idx="1325">
                  <c:v>9.4672853078235146</c:v>
                </c:pt>
                <c:pt idx="1326">
                  <c:v>5.6427418473626449</c:v>
                </c:pt>
                <c:pt idx="1327">
                  <c:v>1.8517560411599032</c:v>
                </c:pt>
                <c:pt idx="1328">
                  <c:v>8.2128682450983348</c:v>
                </c:pt>
                <c:pt idx="1329">
                  <c:v>3.5630808614552194</c:v>
                </c:pt>
                <c:pt idx="1330">
                  <c:v>3.6355442859921538</c:v>
                </c:pt>
                <c:pt idx="1331">
                  <c:v>5.1753639961307591</c:v>
                </c:pt>
                <c:pt idx="1332">
                  <c:v>8.0386972182937377</c:v>
                </c:pt>
                <c:pt idx="1333">
                  <c:v>5.9935751999336517</c:v>
                </c:pt>
                <c:pt idx="1334">
                  <c:v>6.8745301903399056</c:v>
                </c:pt>
                <c:pt idx="1335">
                  <c:v>4.50105868218591</c:v>
                </c:pt>
                <c:pt idx="1336">
                  <c:v>4.6693109263968848</c:v>
                </c:pt>
                <c:pt idx="1337">
                  <c:v>6.6156735516340994</c:v>
                </c:pt>
                <c:pt idx="1338">
                  <c:v>5.7378914606860949</c:v>
                </c:pt>
                <c:pt idx="1339">
                  <c:v>2.0254786179295232</c:v>
                </c:pt>
                <c:pt idx="1340">
                  <c:v>7.0666823467809081</c:v>
                </c:pt>
                <c:pt idx="1341">
                  <c:v>7.7583192175024545</c:v>
                </c:pt>
                <c:pt idx="1342">
                  <c:v>8.7333129143920036</c:v>
                </c:pt>
                <c:pt idx="1343">
                  <c:v>9.1984011156886325</c:v>
                </c:pt>
                <c:pt idx="1344">
                  <c:v>11.869448119540142</c:v>
                </c:pt>
                <c:pt idx="1345">
                  <c:v>3.1645857217597966</c:v>
                </c:pt>
                <c:pt idx="1346">
                  <c:v>6.6762085396545965</c:v>
                </c:pt>
                <c:pt idx="1347">
                  <c:v>9.4978669905233595</c:v>
                </c:pt>
                <c:pt idx="1348">
                  <c:v>7.2191752437554255</c:v>
                </c:pt>
                <c:pt idx="1349">
                  <c:v>7.9352776836139975</c:v>
                </c:pt>
                <c:pt idx="1350">
                  <c:v>9.6030719238244302</c:v>
                </c:pt>
                <c:pt idx="1351">
                  <c:v>5.7811078532113234</c:v>
                </c:pt>
                <c:pt idx="1352">
                  <c:v>9.4956946520725154</c:v>
                </c:pt>
                <c:pt idx="1353">
                  <c:v>3.5496428360579197</c:v>
                </c:pt>
                <c:pt idx="1354">
                  <c:v>-0.20629715120342862</c:v>
                </c:pt>
                <c:pt idx="1355">
                  <c:v>5.2824017942663284</c:v>
                </c:pt>
                <c:pt idx="1356">
                  <c:v>1.9309412683428082</c:v>
                </c:pt>
                <c:pt idx="1357">
                  <c:v>6.4215768565730729</c:v>
                </c:pt>
                <c:pt idx="1358">
                  <c:v>12.927286659780547</c:v>
                </c:pt>
                <c:pt idx="1359">
                  <c:v>8.5657461691586967</c:v>
                </c:pt>
                <c:pt idx="1360">
                  <c:v>6.1955166729850113</c:v>
                </c:pt>
                <c:pt idx="1361">
                  <c:v>9.1318656799968601</c:v>
                </c:pt>
                <c:pt idx="1362">
                  <c:v>7.2865123203620481</c:v>
                </c:pt>
                <c:pt idx="1363">
                  <c:v>-0.51344685631814446</c:v>
                </c:pt>
                <c:pt idx="1364">
                  <c:v>5.660227268865591</c:v>
                </c:pt>
                <c:pt idx="1365">
                  <c:v>10.79807027202153</c:v>
                </c:pt>
                <c:pt idx="1366">
                  <c:v>2.682301841881463</c:v>
                </c:pt>
                <c:pt idx="1367">
                  <c:v>8.4253698822661747</c:v>
                </c:pt>
                <c:pt idx="1368">
                  <c:v>11.58066137768907</c:v>
                </c:pt>
                <c:pt idx="1369">
                  <c:v>9.0146608053455388</c:v>
                </c:pt>
                <c:pt idx="1370">
                  <c:v>2.5939118413523152</c:v>
                </c:pt>
                <c:pt idx="1371">
                  <c:v>4.1673255417789274</c:v>
                </c:pt>
                <c:pt idx="1372">
                  <c:v>3.998166383052085</c:v>
                </c:pt>
                <c:pt idx="1373">
                  <c:v>5.368938573545619</c:v>
                </c:pt>
                <c:pt idx="1374">
                  <c:v>4.0085980035979034</c:v>
                </c:pt>
                <c:pt idx="1375">
                  <c:v>8.01828752661973</c:v>
                </c:pt>
                <c:pt idx="1376">
                  <c:v>8.3668550259750916</c:v>
                </c:pt>
                <c:pt idx="1377">
                  <c:v>3.8976528925476037</c:v>
                </c:pt>
                <c:pt idx="1378">
                  <c:v>5.7901227223228346</c:v>
                </c:pt>
                <c:pt idx="1379">
                  <c:v>5.4137198490356884</c:v>
                </c:pt>
                <c:pt idx="1380">
                  <c:v>1.8512635978390835</c:v>
                </c:pt>
                <c:pt idx="1381">
                  <c:v>7.253902043155847</c:v>
                </c:pt>
                <c:pt idx="1382">
                  <c:v>-1.6381527231783062</c:v>
                </c:pt>
                <c:pt idx="1383">
                  <c:v>5.5950253268327197</c:v>
                </c:pt>
                <c:pt idx="1384">
                  <c:v>5.936011757288389</c:v>
                </c:pt>
                <c:pt idx="1385">
                  <c:v>9.5976880983897477</c:v>
                </c:pt>
                <c:pt idx="1386">
                  <c:v>-0.96666687504045168</c:v>
                </c:pt>
                <c:pt idx="1387">
                  <c:v>1.5214462713767269</c:v>
                </c:pt>
                <c:pt idx="1388">
                  <c:v>1.8956321834779168</c:v>
                </c:pt>
                <c:pt idx="1389">
                  <c:v>4.3565454638077679</c:v>
                </c:pt>
                <c:pt idx="1390">
                  <c:v>6.5803373214877254</c:v>
                </c:pt>
                <c:pt idx="1391">
                  <c:v>-0.85091848818015148</c:v>
                </c:pt>
                <c:pt idx="1392">
                  <c:v>3.7281789114958013</c:v>
                </c:pt>
                <c:pt idx="1393">
                  <c:v>6.7057660627684523</c:v>
                </c:pt>
                <c:pt idx="1394">
                  <c:v>3.5920240079215784</c:v>
                </c:pt>
                <c:pt idx="1395">
                  <c:v>-1.2336409218399873</c:v>
                </c:pt>
                <c:pt idx="1396">
                  <c:v>1.9382804302810732</c:v>
                </c:pt>
                <c:pt idx="1397">
                  <c:v>4.7002467101585514</c:v>
                </c:pt>
                <c:pt idx="1398">
                  <c:v>8.854326687886326</c:v>
                </c:pt>
                <c:pt idx="1399">
                  <c:v>1.3680779935920782</c:v>
                </c:pt>
                <c:pt idx="1400">
                  <c:v>5.9131949797381047</c:v>
                </c:pt>
                <c:pt idx="1401">
                  <c:v>1.7360001623690535</c:v>
                </c:pt>
                <c:pt idx="1402">
                  <c:v>5.8463431440348925</c:v>
                </c:pt>
                <c:pt idx="1403">
                  <c:v>7.1858494173285026</c:v>
                </c:pt>
                <c:pt idx="1404">
                  <c:v>7.8679720053778048</c:v>
                </c:pt>
                <c:pt idx="1405">
                  <c:v>8.2374454506481065E-2</c:v>
                </c:pt>
                <c:pt idx="1406">
                  <c:v>12.587919708663678</c:v>
                </c:pt>
                <c:pt idx="1407">
                  <c:v>4.9843724869376782</c:v>
                </c:pt>
                <c:pt idx="1408">
                  <c:v>4.5454536808916854</c:v>
                </c:pt>
                <c:pt idx="1409">
                  <c:v>0.37266282987256716</c:v>
                </c:pt>
                <c:pt idx="1410">
                  <c:v>6.3843117543248429</c:v>
                </c:pt>
                <c:pt idx="1411">
                  <c:v>2.8469952850281883</c:v>
                </c:pt>
                <c:pt idx="1412">
                  <c:v>4.7114438526890137</c:v>
                </c:pt>
                <c:pt idx="1413">
                  <c:v>7.4662849685097337</c:v>
                </c:pt>
                <c:pt idx="1414">
                  <c:v>12.546020008656146</c:v>
                </c:pt>
                <c:pt idx="1415">
                  <c:v>-1.1789542985127786</c:v>
                </c:pt>
                <c:pt idx="1416">
                  <c:v>4.3798600812858197</c:v>
                </c:pt>
                <c:pt idx="1417">
                  <c:v>6.1155953786460895</c:v>
                </c:pt>
                <c:pt idx="1418">
                  <c:v>10.483057264614445</c:v>
                </c:pt>
                <c:pt idx="1419">
                  <c:v>5.1297828189512416</c:v>
                </c:pt>
                <c:pt idx="1420">
                  <c:v>6.3167729408201829</c:v>
                </c:pt>
                <c:pt idx="1421">
                  <c:v>7.86113666349664</c:v>
                </c:pt>
                <c:pt idx="1422">
                  <c:v>7.141499471627573</c:v>
                </c:pt>
                <c:pt idx="1423">
                  <c:v>4.5263504328115962</c:v>
                </c:pt>
                <c:pt idx="1424">
                  <c:v>6.957748892245025</c:v>
                </c:pt>
                <c:pt idx="1425">
                  <c:v>5.8375541974758809</c:v>
                </c:pt>
                <c:pt idx="1426">
                  <c:v>4.7393893810435586</c:v>
                </c:pt>
                <c:pt idx="1427">
                  <c:v>8.5582065102506455</c:v>
                </c:pt>
                <c:pt idx="1428">
                  <c:v>8.8172392804316839</c:v>
                </c:pt>
                <c:pt idx="1429">
                  <c:v>4.3322702416798151</c:v>
                </c:pt>
                <c:pt idx="1430">
                  <c:v>7.2380363119821594</c:v>
                </c:pt>
                <c:pt idx="1431">
                  <c:v>4.0932137423983574</c:v>
                </c:pt>
                <c:pt idx="1432">
                  <c:v>10.90199791364552</c:v>
                </c:pt>
                <c:pt idx="1433">
                  <c:v>7.2495515313836858</c:v>
                </c:pt>
                <c:pt idx="1434">
                  <c:v>5.1595550874912268</c:v>
                </c:pt>
                <c:pt idx="1435">
                  <c:v>11.853750602048443</c:v>
                </c:pt>
                <c:pt idx="1436">
                  <c:v>4.9026447642501667</c:v>
                </c:pt>
                <c:pt idx="1437">
                  <c:v>8.5440065302949826</c:v>
                </c:pt>
                <c:pt idx="1438">
                  <c:v>4.2606509824207137</c:v>
                </c:pt>
                <c:pt idx="1439">
                  <c:v>5.6249134727514054</c:v>
                </c:pt>
                <c:pt idx="1440">
                  <c:v>7.5052154206462163</c:v>
                </c:pt>
                <c:pt idx="1441">
                  <c:v>3.9249916900254966</c:v>
                </c:pt>
                <c:pt idx="1442">
                  <c:v>10.628631986959846</c:v>
                </c:pt>
                <c:pt idx="1443">
                  <c:v>2.1051183983995925</c:v>
                </c:pt>
                <c:pt idx="1444">
                  <c:v>7.0667534269903802</c:v>
                </c:pt>
                <c:pt idx="1445">
                  <c:v>2.4670558874997717</c:v>
                </c:pt>
                <c:pt idx="1446">
                  <c:v>3.7976137162490256</c:v>
                </c:pt>
                <c:pt idx="1447">
                  <c:v>9.0678624991607144</c:v>
                </c:pt>
                <c:pt idx="1448">
                  <c:v>8.36269279406587</c:v>
                </c:pt>
                <c:pt idx="1449">
                  <c:v>10.551817021450878</c:v>
                </c:pt>
                <c:pt idx="1450">
                  <c:v>10.043432994601504</c:v>
                </c:pt>
                <c:pt idx="1451">
                  <c:v>7.1078561122596664</c:v>
                </c:pt>
                <c:pt idx="1452">
                  <c:v>8.2370381696291552</c:v>
                </c:pt>
                <c:pt idx="1453">
                  <c:v>4.908043296347568</c:v>
                </c:pt>
                <c:pt idx="1454">
                  <c:v>0.61238731227749499</c:v>
                </c:pt>
                <c:pt idx="1455">
                  <c:v>9.9826107537500324</c:v>
                </c:pt>
                <c:pt idx="1456">
                  <c:v>5.1084394466948453</c:v>
                </c:pt>
                <c:pt idx="1457">
                  <c:v>3.2424324081358522</c:v>
                </c:pt>
                <c:pt idx="1458">
                  <c:v>-0.68883275501004437</c:v>
                </c:pt>
                <c:pt idx="1459">
                  <c:v>4.77871057980696</c:v>
                </c:pt>
                <c:pt idx="1460">
                  <c:v>4.3603669659903872</c:v>
                </c:pt>
                <c:pt idx="1461">
                  <c:v>14.643696791042796</c:v>
                </c:pt>
                <c:pt idx="1462">
                  <c:v>6.8848301700094048</c:v>
                </c:pt>
                <c:pt idx="1463">
                  <c:v>7.281524394120459</c:v>
                </c:pt>
                <c:pt idx="1464">
                  <c:v>8.0884654502784894</c:v>
                </c:pt>
                <c:pt idx="1465">
                  <c:v>6.3119280080383726</c:v>
                </c:pt>
                <c:pt idx="1466">
                  <c:v>8.4906345025188674</c:v>
                </c:pt>
                <c:pt idx="1467">
                  <c:v>8.7377736470166596</c:v>
                </c:pt>
                <c:pt idx="1468">
                  <c:v>9.2448551451117584</c:v>
                </c:pt>
                <c:pt idx="1469">
                  <c:v>5.5799552346728385</c:v>
                </c:pt>
                <c:pt idx="1470">
                  <c:v>5.7537395135123823</c:v>
                </c:pt>
                <c:pt idx="1471">
                  <c:v>4.3482531102161275</c:v>
                </c:pt>
                <c:pt idx="1472">
                  <c:v>6.2361414375120532</c:v>
                </c:pt>
                <c:pt idx="1473">
                  <c:v>7.0777519291272339</c:v>
                </c:pt>
                <c:pt idx="1474">
                  <c:v>2.9387145154886332</c:v>
                </c:pt>
                <c:pt idx="1475">
                  <c:v>6.5981195844957314</c:v>
                </c:pt>
                <c:pt idx="1476">
                  <c:v>2.6515531547573912</c:v>
                </c:pt>
                <c:pt idx="1477">
                  <c:v>8.917969022921298</c:v>
                </c:pt>
                <c:pt idx="1478">
                  <c:v>7.0417749440007604</c:v>
                </c:pt>
                <c:pt idx="1479">
                  <c:v>5.5209676664579455</c:v>
                </c:pt>
                <c:pt idx="1480">
                  <c:v>7.033003131304473</c:v>
                </c:pt>
                <c:pt idx="1481">
                  <c:v>7.8757165587599101</c:v>
                </c:pt>
                <c:pt idx="1482">
                  <c:v>11.888425996629616</c:v>
                </c:pt>
                <c:pt idx="1483">
                  <c:v>-0.43813585468821437</c:v>
                </c:pt>
                <c:pt idx="1484">
                  <c:v>5.9403153364661394</c:v>
                </c:pt>
                <c:pt idx="1485">
                  <c:v>8.8570739316886264</c:v>
                </c:pt>
                <c:pt idx="1486">
                  <c:v>10.643227348033022</c:v>
                </c:pt>
                <c:pt idx="1487">
                  <c:v>5.6584136311426434</c:v>
                </c:pt>
                <c:pt idx="1488">
                  <c:v>2.5064585136211797</c:v>
                </c:pt>
                <c:pt idx="1489">
                  <c:v>4.195832855409761</c:v>
                </c:pt>
                <c:pt idx="1490">
                  <c:v>4.3245711601247088</c:v>
                </c:pt>
                <c:pt idx="1491">
                  <c:v>7.4399202729340725</c:v>
                </c:pt>
                <c:pt idx="1492">
                  <c:v>7.5481165606465739</c:v>
                </c:pt>
                <c:pt idx="1493">
                  <c:v>-1.4748832335814255</c:v>
                </c:pt>
                <c:pt idx="1494">
                  <c:v>2.0168002990664946</c:v>
                </c:pt>
                <c:pt idx="1495">
                  <c:v>11.824185543869428</c:v>
                </c:pt>
                <c:pt idx="1496">
                  <c:v>-1.8802982950551606</c:v>
                </c:pt>
                <c:pt idx="1497">
                  <c:v>6.0076883812558224</c:v>
                </c:pt>
                <c:pt idx="1498">
                  <c:v>10.43029418450498</c:v>
                </c:pt>
                <c:pt idx="1499">
                  <c:v>2.2025200529863498</c:v>
                </c:pt>
                <c:pt idx="1500">
                  <c:v>12.365661001059609</c:v>
                </c:pt>
                <c:pt idx="1501">
                  <c:v>5.7535058905367586</c:v>
                </c:pt>
                <c:pt idx="1502">
                  <c:v>8.1200392220022728</c:v>
                </c:pt>
                <c:pt idx="1503">
                  <c:v>4.8090281428252473</c:v>
                </c:pt>
                <c:pt idx="1504">
                  <c:v>5.8827538523098326</c:v>
                </c:pt>
                <c:pt idx="1505">
                  <c:v>5.411238988425251</c:v>
                </c:pt>
                <c:pt idx="1506">
                  <c:v>2.6915964239744889</c:v>
                </c:pt>
                <c:pt idx="1507">
                  <c:v>1.4371015847719564</c:v>
                </c:pt>
                <c:pt idx="1508">
                  <c:v>10.326589371220461</c:v>
                </c:pt>
                <c:pt idx="1509">
                  <c:v>9.7292771003903908</c:v>
                </c:pt>
                <c:pt idx="1510">
                  <c:v>9.2090781317642474</c:v>
                </c:pt>
                <c:pt idx="1511">
                  <c:v>10.067378468953743</c:v>
                </c:pt>
                <c:pt idx="1512">
                  <c:v>4.1705575642566233</c:v>
                </c:pt>
                <c:pt idx="1513">
                  <c:v>3.7676187312107694</c:v>
                </c:pt>
                <c:pt idx="1514">
                  <c:v>1.2886147123849523</c:v>
                </c:pt>
                <c:pt idx="1515">
                  <c:v>-1.6751789967712556</c:v>
                </c:pt>
                <c:pt idx="1516">
                  <c:v>3.5378175537790462</c:v>
                </c:pt>
                <c:pt idx="1517">
                  <c:v>1.4367815754599276</c:v>
                </c:pt>
                <c:pt idx="1518">
                  <c:v>6.6716549044080811</c:v>
                </c:pt>
                <c:pt idx="1519">
                  <c:v>7.3399968227426076</c:v>
                </c:pt>
                <c:pt idx="1520">
                  <c:v>6.9717512753006483</c:v>
                </c:pt>
                <c:pt idx="1521">
                  <c:v>10.713877373214441</c:v>
                </c:pt>
                <c:pt idx="1522">
                  <c:v>4.5006081084179206</c:v>
                </c:pt>
                <c:pt idx="1523">
                  <c:v>8.5867000141494696</c:v>
                </c:pt>
                <c:pt idx="1524">
                  <c:v>5.5819087600307133</c:v>
                </c:pt>
                <c:pt idx="1525">
                  <c:v>1.4639548669563567</c:v>
                </c:pt>
                <c:pt idx="1526">
                  <c:v>7.7490400755837561</c:v>
                </c:pt>
                <c:pt idx="1527">
                  <c:v>4.7785413635435425</c:v>
                </c:pt>
                <c:pt idx="1528">
                  <c:v>11.359115746960232</c:v>
                </c:pt>
                <c:pt idx="1529">
                  <c:v>8.465231654101613</c:v>
                </c:pt>
                <c:pt idx="1530">
                  <c:v>4.4720205027600208</c:v>
                </c:pt>
                <c:pt idx="1531">
                  <c:v>2.5723832013313577</c:v>
                </c:pt>
                <c:pt idx="1532">
                  <c:v>5.7469384249298319</c:v>
                </c:pt>
                <c:pt idx="1533">
                  <c:v>8.1810966497710815</c:v>
                </c:pt>
                <c:pt idx="1534">
                  <c:v>9.3286517054374869</c:v>
                </c:pt>
                <c:pt idx="1535">
                  <c:v>4.6796086448028538</c:v>
                </c:pt>
                <c:pt idx="1536">
                  <c:v>10.7450021010459</c:v>
                </c:pt>
                <c:pt idx="1537">
                  <c:v>7.0636387639537181</c:v>
                </c:pt>
                <c:pt idx="1538">
                  <c:v>10.513582264854554</c:v>
                </c:pt>
                <c:pt idx="1539">
                  <c:v>-2.5227375412424111</c:v>
                </c:pt>
                <c:pt idx="1540">
                  <c:v>0.14538270120828445</c:v>
                </c:pt>
                <c:pt idx="1541">
                  <c:v>10.095536285378598</c:v>
                </c:pt>
                <c:pt idx="1542">
                  <c:v>2.8207884231693847</c:v>
                </c:pt>
                <c:pt idx="1543">
                  <c:v>3.2823580607795879</c:v>
                </c:pt>
                <c:pt idx="1544">
                  <c:v>2.8616095161589117</c:v>
                </c:pt>
                <c:pt idx="1545">
                  <c:v>5.9968275412418839</c:v>
                </c:pt>
                <c:pt idx="1546">
                  <c:v>10.449313585094702</c:v>
                </c:pt>
                <c:pt idx="1547">
                  <c:v>14.187561539882587</c:v>
                </c:pt>
                <c:pt idx="1548">
                  <c:v>0.10255408149830325</c:v>
                </c:pt>
                <c:pt idx="1549">
                  <c:v>-3.0698913327261552</c:v>
                </c:pt>
                <c:pt idx="1550">
                  <c:v>8.3865712172974209</c:v>
                </c:pt>
                <c:pt idx="1551">
                  <c:v>2.5632938150514075</c:v>
                </c:pt>
                <c:pt idx="1552">
                  <c:v>9.1964385877881174</c:v>
                </c:pt>
                <c:pt idx="1553">
                  <c:v>3.560239789124326</c:v>
                </c:pt>
                <c:pt idx="1554">
                  <c:v>5.3612886588247051</c:v>
                </c:pt>
                <c:pt idx="1555">
                  <c:v>10.768550949006757</c:v>
                </c:pt>
                <c:pt idx="1556">
                  <c:v>8.4677223542048843</c:v>
                </c:pt>
                <c:pt idx="1557">
                  <c:v>8.6183912021939051</c:v>
                </c:pt>
                <c:pt idx="1558">
                  <c:v>3.413198306844083</c:v>
                </c:pt>
                <c:pt idx="1559">
                  <c:v>9.3443061827289018</c:v>
                </c:pt>
                <c:pt idx="1560">
                  <c:v>6.7482528928140981</c:v>
                </c:pt>
                <c:pt idx="1561">
                  <c:v>10.613989940014264</c:v>
                </c:pt>
                <c:pt idx="1562">
                  <c:v>9.0692824719921585</c:v>
                </c:pt>
                <c:pt idx="1563">
                  <c:v>14.911201558373321</c:v>
                </c:pt>
                <c:pt idx="1564">
                  <c:v>-3.1636970851670281</c:v>
                </c:pt>
                <c:pt idx="1565">
                  <c:v>5.4738029825917147</c:v>
                </c:pt>
                <c:pt idx="1566">
                  <c:v>7.373737657139344</c:v>
                </c:pt>
                <c:pt idx="1567">
                  <c:v>11.903653975531419</c:v>
                </c:pt>
                <c:pt idx="1568">
                  <c:v>10.484975688034284</c:v>
                </c:pt>
                <c:pt idx="1569">
                  <c:v>8.9994183053028358</c:v>
                </c:pt>
                <c:pt idx="1570">
                  <c:v>10.022171557512067</c:v>
                </c:pt>
                <c:pt idx="1571">
                  <c:v>2.9757022723488573</c:v>
                </c:pt>
                <c:pt idx="1572">
                  <c:v>8.3028372992157191</c:v>
                </c:pt>
                <c:pt idx="1573">
                  <c:v>6.4512054616746282</c:v>
                </c:pt>
                <c:pt idx="1574">
                  <c:v>10.390590229720237</c:v>
                </c:pt>
                <c:pt idx="1575">
                  <c:v>9.788222545912836</c:v>
                </c:pt>
                <c:pt idx="1576">
                  <c:v>3.2395305555545253</c:v>
                </c:pt>
                <c:pt idx="1577">
                  <c:v>7.5563508056900845</c:v>
                </c:pt>
                <c:pt idx="1578">
                  <c:v>2.9236649438642264</c:v>
                </c:pt>
                <c:pt idx="1579">
                  <c:v>1.4785389672207945</c:v>
                </c:pt>
                <c:pt idx="1580">
                  <c:v>11.303650884453045</c:v>
                </c:pt>
                <c:pt idx="1581">
                  <c:v>10.702362675903741</c:v>
                </c:pt>
                <c:pt idx="1582">
                  <c:v>10.178144640953528</c:v>
                </c:pt>
                <c:pt idx="1583">
                  <c:v>7.3476945444504009</c:v>
                </c:pt>
                <c:pt idx="1584">
                  <c:v>6.6939613225197769</c:v>
                </c:pt>
                <c:pt idx="1585">
                  <c:v>7.8461758653469538</c:v>
                </c:pt>
                <c:pt idx="1586">
                  <c:v>7.0032559102861427</c:v>
                </c:pt>
                <c:pt idx="1587">
                  <c:v>5.6588418602237782</c:v>
                </c:pt>
                <c:pt idx="1588">
                  <c:v>12.969640700127666</c:v>
                </c:pt>
                <c:pt idx="1589">
                  <c:v>7.3732411547587784</c:v>
                </c:pt>
                <c:pt idx="1590">
                  <c:v>3.7651643944475248</c:v>
                </c:pt>
                <c:pt idx="1591">
                  <c:v>8.7766530009414812</c:v>
                </c:pt>
                <c:pt idx="1592">
                  <c:v>5.1537247126188159</c:v>
                </c:pt>
                <c:pt idx="1593">
                  <c:v>2.1950328964408041</c:v>
                </c:pt>
                <c:pt idx="1594">
                  <c:v>14.518200038715261</c:v>
                </c:pt>
                <c:pt idx="1595">
                  <c:v>1.5027021701950067</c:v>
                </c:pt>
                <c:pt idx="1596">
                  <c:v>5.3826598144457964</c:v>
                </c:pt>
                <c:pt idx="1597">
                  <c:v>6.2048428520298753</c:v>
                </c:pt>
                <c:pt idx="1598">
                  <c:v>7.2370333612863993</c:v>
                </c:pt>
                <c:pt idx="1599">
                  <c:v>7.7147898093757128</c:v>
                </c:pt>
                <c:pt idx="1600">
                  <c:v>11.934828551784898</c:v>
                </c:pt>
                <c:pt idx="1601">
                  <c:v>2.0627516183872281</c:v>
                </c:pt>
                <c:pt idx="1602">
                  <c:v>5.4802990441155295</c:v>
                </c:pt>
                <c:pt idx="1603">
                  <c:v>7.0333484109759592</c:v>
                </c:pt>
                <c:pt idx="1604">
                  <c:v>4.316095612364327</c:v>
                </c:pt>
                <c:pt idx="1605">
                  <c:v>6.3458622333094956</c:v>
                </c:pt>
                <c:pt idx="1606">
                  <c:v>9.1387242723751392</c:v>
                </c:pt>
                <c:pt idx="1607">
                  <c:v>2.6236935350162254</c:v>
                </c:pt>
                <c:pt idx="1608">
                  <c:v>10.254056881664056</c:v>
                </c:pt>
                <c:pt idx="1609">
                  <c:v>2.8446095141823182</c:v>
                </c:pt>
                <c:pt idx="1610">
                  <c:v>7.2634905504068863</c:v>
                </c:pt>
                <c:pt idx="1611">
                  <c:v>0.99840488181015652</c:v>
                </c:pt>
                <c:pt idx="1612">
                  <c:v>6.7457498544794738</c:v>
                </c:pt>
                <c:pt idx="1613">
                  <c:v>8.1419117232265794</c:v>
                </c:pt>
                <c:pt idx="1614">
                  <c:v>2.5167916641468597</c:v>
                </c:pt>
                <c:pt idx="1615">
                  <c:v>2.7403516549051377</c:v>
                </c:pt>
                <c:pt idx="1616">
                  <c:v>2.917533978368243</c:v>
                </c:pt>
                <c:pt idx="1617">
                  <c:v>3.4643950704566482</c:v>
                </c:pt>
                <c:pt idx="1618">
                  <c:v>-1.0591799858681519</c:v>
                </c:pt>
                <c:pt idx="1619">
                  <c:v>8.6131694202111202</c:v>
                </c:pt>
                <c:pt idx="1620">
                  <c:v>4.3915487364926884</c:v>
                </c:pt>
                <c:pt idx="1621">
                  <c:v>1.3886492707758233</c:v>
                </c:pt>
                <c:pt idx="1622">
                  <c:v>1.3105920034490071E-2</c:v>
                </c:pt>
                <c:pt idx="1623">
                  <c:v>7.7615068423045299</c:v>
                </c:pt>
                <c:pt idx="1624">
                  <c:v>4.0954742712576859</c:v>
                </c:pt>
                <c:pt idx="1625">
                  <c:v>2.6984907934218527</c:v>
                </c:pt>
                <c:pt idx="1626">
                  <c:v>2.7872889294584073</c:v>
                </c:pt>
                <c:pt idx="1627">
                  <c:v>1.7246290723245652</c:v>
                </c:pt>
                <c:pt idx="1628">
                  <c:v>10.21717063594034</c:v>
                </c:pt>
                <c:pt idx="1629">
                  <c:v>6.6551610656401881</c:v>
                </c:pt>
                <c:pt idx="1630">
                  <c:v>6.5296102433741599</c:v>
                </c:pt>
                <c:pt idx="1631">
                  <c:v>3.6393848896297634</c:v>
                </c:pt>
                <c:pt idx="1632">
                  <c:v>6.1785151005840948</c:v>
                </c:pt>
                <c:pt idx="1633">
                  <c:v>2.3367480382862444</c:v>
                </c:pt>
                <c:pt idx="1634">
                  <c:v>5.3203006706212612</c:v>
                </c:pt>
                <c:pt idx="1635">
                  <c:v>1.0948895040866067</c:v>
                </c:pt>
                <c:pt idx="1636">
                  <c:v>2.8566758145133679</c:v>
                </c:pt>
                <c:pt idx="1637">
                  <c:v>4.3766724189711219</c:v>
                </c:pt>
                <c:pt idx="1638">
                  <c:v>4.1011400899759236</c:v>
                </c:pt>
                <c:pt idx="1639">
                  <c:v>10.453772047295541</c:v>
                </c:pt>
                <c:pt idx="1640">
                  <c:v>5.6103275346978698</c:v>
                </c:pt>
                <c:pt idx="1641">
                  <c:v>2.1451201815336427</c:v>
                </c:pt>
                <c:pt idx="1642">
                  <c:v>7.8550875543872465</c:v>
                </c:pt>
                <c:pt idx="1643">
                  <c:v>5.6069764241100257</c:v>
                </c:pt>
                <c:pt idx="1644">
                  <c:v>7.9745590776527324</c:v>
                </c:pt>
                <c:pt idx="1645">
                  <c:v>8.9601210348506122</c:v>
                </c:pt>
                <c:pt idx="1646">
                  <c:v>8.9551582365112061</c:v>
                </c:pt>
                <c:pt idx="1647">
                  <c:v>9.6695016917093604</c:v>
                </c:pt>
                <c:pt idx="1648">
                  <c:v>3.2484360745600038</c:v>
                </c:pt>
                <c:pt idx="1649">
                  <c:v>5.9844826475726567</c:v>
                </c:pt>
                <c:pt idx="1650">
                  <c:v>8.5237170860160631</c:v>
                </c:pt>
                <c:pt idx="1651">
                  <c:v>4.6128459444905463</c:v>
                </c:pt>
                <c:pt idx="1652">
                  <c:v>7.0381070572759841</c:v>
                </c:pt>
                <c:pt idx="1653">
                  <c:v>2.5037315188340532</c:v>
                </c:pt>
                <c:pt idx="1654">
                  <c:v>7.1036570007227056</c:v>
                </c:pt>
                <c:pt idx="1655">
                  <c:v>1.2110121184353373</c:v>
                </c:pt>
                <c:pt idx="1656">
                  <c:v>9.9338005551034616</c:v>
                </c:pt>
                <c:pt idx="1657">
                  <c:v>7.5355601521382258</c:v>
                </c:pt>
                <c:pt idx="1658">
                  <c:v>1.970479035599392</c:v>
                </c:pt>
                <c:pt idx="1659">
                  <c:v>7.325276196382819</c:v>
                </c:pt>
                <c:pt idx="1660">
                  <c:v>4.7692151040422655</c:v>
                </c:pt>
                <c:pt idx="1661">
                  <c:v>4.3715022373007413</c:v>
                </c:pt>
                <c:pt idx="1662">
                  <c:v>6.1741491916412645</c:v>
                </c:pt>
                <c:pt idx="1663">
                  <c:v>-1.050383194744998</c:v>
                </c:pt>
                <c:pt idx="1664">
                  <c:v>6.9782538366547113</c:v>
                </c:pt>
                <c:pt idx="1665">
                  <c:v>3.2833522166420619</c:v>
                </c:pt>
                <c:pt idx="1666">
                  <c:v>13.28099031767125</c:v>
                </c:pt>
                <c:pt idx="1667">
                  <c:v>2.030215854965955</c:v>
                </c:pt>
                <c:pt idx="1668">
                  <c:v>4.4266130753500788</c:v>
                </c:pt>
                <c:pt idx="1669">
                  <c:v>1.198062051158812</c:v>
                </c:pt>
                <c:pt idx="1670">
                  <c:v>5.5791610184747835</c:v>
                </c:pt>
                <c:pt idx="1671">
                  <c:v>11.323450089133072</c:v>
                </c:pt>
                <c:pt idx="1672">
                  <c:v>4.2016075685441789</c:v>
                </c:pt>
                <c:pt idx="1673">
                  <c:v>5.2563731020114295</c:v>
                </c:pt>
                <c:pt idx="1674">
                  <c:v>5.8206437076372275</c:v>
                </c:pt>
                <c:pt idx="1675">
                  <c:v>9.1273393402674632</c:v>
                </c:pt>
                <c:pt idx="1676">
                  <c:v>4.7852212208581824</c:v>
                </c:pt>
                <c:pt idx="1677">
                  <c:v>4.1330521496898083</c:v>
                </c:pt>
                <c:pt idx="1678">
                  <c:v>9.3797501708834012</c:v>
                </c:pt>
                <c:pt idx="1679">
                  <c:v>3.2863168667730975</c:v>
                </c:pt>
                <c:pt idx="1680">
                  <c:v>4.8198716406498852</c:v>
                </c:pt>
                <c:pt idx="1681">
                  <c:v>7.5193567222742335</c:v>
                </c:pt>
                <c:pt idx="1682">
                  <c:v>6.4668464851146457</c:v>
                </c:pt>
                <c:pt idx="1683">
                  <c:v>6.5749706724987114</c:v>
                </c:pt>
                <c:pt idx="1684">
                  <c:v>4.9280422011353924</c:v>
                </c:pt>
                <c:pt idx="1685">
                  <c:v>9.5695831678112668</c:v>
                </c:pt>
                <c:pt idx="1686">
                  <c:v>5.7853104626237144</c:v>
                </c:pt>
                <c:pt idx="1687">
                  <c:v>5.3156100468958387</c:v>
                </c:pt>
                <c:pt idx="1688">
                  <c:v>3.3101660368747097</c:v>
                </c:pt>
                <c:pt idx="1689">
                  <c:v>11.76065208256361</c:v>
                </c:pt>
                <c:pt idx="1690">
                  <c:v>6.3002015840751495</c:v>
                </c:pt>
                <c:pt idx="1691">
                  <c:v>8.3671815067266131</c:v>
                </c:pt>
                <c:pt idx="1692">
                  <c:v>4.8606119395377112</c:v>
                </c:pt>
                <c:pt idx="1693">
                  <c:v>5.3279467268748713</c:v>
                </c:pt>
                <c:pt idx="1694">
                  <c:v>13.394441801848822</c:v>
                </c:pt>
                <c:pt idx="1695">
                  <c:v>1.7968366537486933</c:v>
                </c:pt>
                <c:pt idx="1696">
                  <c:v>7.6772291333466915</c:v>
                </c:pt>
                <c:pt idx="1697">
                  <c:v>5.8503807530660215</c:v>
                </c:pt>
                <c:pt idx="1698">
                  <c:v>7.2593976509981868</c:v>
                </c:pt>
                <c:pt idx="1699">
                  <c:v>5.8578079000620651</c:v>
                </c:pt>
                <c:pt idx="1700">
                  <c:v>2.8460909748242336</c:v>
                </c:pt>
                <c:pt idx="1701">
                  <c:v>5.3376869399370683</c:v>
                </c:pt>
                <c:pt idx="1702">
                  <c:v>17.468750142965973</c:v>
                </c:pt>
                <c:pt idx="1703">
                  <c:v>2.2052369083888186</c:v>
                </c:pt>
                <c:pt idx="1704">
                  <c:v>10.746822046141117</c:v>
                </c:pt>
                <c:pt idx="1705">
                  <c:v>6.2138953878144871</c:v>
                </c:pt>
                <c:pt idx="1706">
                  <c:v>2.2136657474111816</c:v>
                </c:pt>
                <c:pt idx="1707">
                  <c:v>11.301121160096734</c:v>
                </c:pt>
                <c:pt idx="1708">
                  <c:v>3.5995777981465102</c:v>
                </c:pt>
                <c:pt idx="1709">
                  <c:v>5.3624560531623482</c:v>
                </c:pt>
                <c:pt idx="1710">
                  <c:v>10.407760847222274</c:v>
                </c:pt>
                <c:pt idx="1711">
                  <c:v>6.15855889380608</c:v>
                </c:pt>
                <c:pt idx="1712">
                  <c:v>3.0291257245856253</c:v>
                </c:pt>
                <c:pt idx="1713">
                  <c:v>3.0371177667178526</c:v>
                </c:pt>
                <c:pt idx="1714">
                  <c:v>10.655773248581511</c:v>
                </c:pt>
                <c:pt idx="1715">
                  <c:v>6.3047485564757144</c:v>
                </c:pt>
                <c:pt idx="1716">
                  <c:v>3.9582025893347694E-2</c:v>
                </c:pt>
                <c:pt idx="1717">
                  <c:v>9.3979524915355039</c:v>
                </c:pt>
                <c:pt idx="1718">
                  <c:v>5.9302601564137785</c:v>
                </c:pt>
                <c:pt idx="1719">
                  <c:v>5.6998644841191233</c:v>
                </c:pt>
                <c:pt idx="1720">
                  <c:v>6.0987625051356336</c:v>
                </c:pt>
                <c:pt idx="1721">
                  <c:v>7.1083493651074816</c:v>
                </c:pt>
                <c:pt idx="1722">
                  <c:v>2.5647903513562063</c:v>
                </c:pt>
                <c:pt idx="1723">
                  <c:v>3.5297322127618518</c:v>
                </c:pt>
                <c:pt idx="1724">
                  <c:v>12.018214731999574</c:v>
                </c:pt>
                <c:pt idx="1725">
                  <c:v>7.9663344825507965</c:v>
                </c:pt>
                <c:pt idx="1726">
                  <c:v>5.8756657707122022</c:v>
                </c:pt>
                <c:pt idx="1727">
                  <c:v>5.6660075337681022</c:v>
                </c:pt>
              </c:numCache>
            </c:numRef>
          </c:xVal>
          <c:yVal>
            <c:numRef>
              <c:f>Sheet1!$U$9:$U$1736</c:f>
              <c:numCache>
                <c:formatCode>General</c:formatCode>
                <c:ptCount val="1728"/>
                <c:pt idx="0">
                  <c:v>8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10</c:v>
                </c:pt>
                <c:pt idx="11">
                  <c:v>10</c:v>
                </c:pt>
                <c:pt idx="12">
                  <c:v>6</c:v>
                </c:pt>
                <c:pt idx="13">
                  <c:v>6</c:v>
                </c:pt>
                <c:pt idx="14">
                  <c:v>4</c:v>
                </c:pt>
                <c:pt idx="15">
                  <c:v>8</c:v>
                </c:pt>
                <c:pt idx="16">
                  <c:v>2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8</c:v>
                </c:pt>
                <c:pt idx="23">
                  <c:v>2</c:v>
                </c:pt>
                <c:pt idx="24">
                  <c:v>6</c:v>
                </c:pt>
                <c:pt idx="25">
                  <c:v>2</c:v>
                </c:pt>
                <c:pt idx="26">
                  <c:v>8</c:v>
                </c:pt>
                <c:pt idx="27">
                  <c:v>8</c:v>
                </c:pt>
                <c:pt idx="28">
                  <c:v>6</c:v>
                </c:pt>
                <c:pt idx="29">
                  <c:v>2</c:v>
                </c:pt>
                <c:pt idx="30">
                  <c:v>2</c:v>
                </c:pt>
                <c:pt idx="31">
                  <c:v>4</c:v>
                </c:pt>
                <c:pt idx="32">
                  <c:v>0</c:v>
                </c:pt>
                <c:pt idx="33">
                  <c:v>8</c:v>
                </c:pt>
                <c:pt idx="34">
                  <c:v>8</c:v>
                </c:pt>
                <c:pt idx="35">
                  <c:v>4</c:v>
                </c:pt>
                <c:pt idx="36">
                  <c:v>2</c:v>
                </c:pt>
                <c:pt idx="37">
                  <c:v>4</c:v>
                </c:pt>
                <c:pt idx="38">
                  <c:v>6</c:v>
                </c:pt>
                <c:pt idx="39">
                  <c:v>6</c:v>
                </c:pt>
                <c:pt idx="40">
                  <c:v>2</c:v>
                </c:pt>
                <c:pt idx="41">
                  <c:v>0</c:v>
                </c:pt>
                <c:pt idx="42">
                  <c:v>6</c:v>
                </c:pt>
                <c:pt idx="43">
                  <c:v>8</c:v>
                </c:pt>
                <c:pt idx="44">
                  <c:v>2</c:v>
                </c:pt>
                <c:pt idx="45">
                  <c:v>6</c:v>
                </c:pt>
                <c:pt idx="46">
                  <c:v>8</c:v>
                </c:pt>
                <c:pt idx="47">
                  <c:v>4</c:v>
                </c:pt>
                <c:pt idx="48">
                  <c:v>10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2</c:v>
                </c:pt>
                <c:pt idx="53">
                  <c:v>4</c:v>
                </c:pt>
                <c:pt idx="54">
                  <c:v>6</c:v>
                </c:pt>
                <c:pt idx="55">
                  <c:v>2</c:v>
                </c:pt>
                <c:pt idx="56">
                  <c:v>6</c:v>
                </c:pt>
                <c:pt idx="57">
                  <c:v>2</c:v>
                </c:pt>
                <c:pt idx="58">
                  <c:v>4</c:v>
                </c:pt>
                <c:pt idx="59">
                  <c:v>6</c:v>
                </c:pt>
                <c:pt idx="60">
                  <c:v>10</c:v>
                </c:pt>
                <c:pt idx="61">
                  <c:v>4</c:v>
                </c:pt>
                <c:pt idx="62">
                  <c:v>2</c:v>
                </c:pt>
                <c:pt idx="63">
                  <c:v>10</c:v>
                </c:pt>
                <c:pt idx="64">
                  <c:v>8</c:v>
                </c:pt>
                <c:pt idx="65">
                  <c:v>6</c:v>
                </c:pt>
                <c:pt idx="66">
                  <c:v>2</c:v>
                </c:pt>
                <c:pt idx="67">
                  <c:v>6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8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2</c:v>
                </c:pt>
                <c:pt idx="76">
                  <c:v>8</c:v>
                </c:pt>
                <c:pt idx="77">
                  <c:v>8</c:v>
                </c:pt>
                <c:pt idx="78">
                  <c:v>6</c:v>
                </c:pt>
                <c:pt idx="79">
                  <c:v>10</c:v>
                </c:pt>
                <c:pt idx="80">
                  <c:v>6</c:v>
                </c:pt>
                <c:pt idx="81">
                  <c:v>8</c:v>
                </c:pt>
                <c:pt idx="82">
                  <c:v>4</c:v>
                </c:pt>
                <c:pt idx="83">
                  <c:v>8</c:v>
                </c:pt>
                <c:pt idx="84">
                  <c:v>8</c:v>
                </c:pt>
                <c:pt idx="85">
                  <c:v>10</c:v>
                </c:pt>
                <c:pt idx="86">
                  <c:v>8</c:v>
                </c:pt>
                <c:pt idx="87">
                  <c:v>8</c:v>
                </c:pt>
                <c:pt idx="88">
                  <c:v>2</c:v>
                </c:pt>
                <c:pt idx="89">
                  <c:v>4</c:v>
                </c:pt>
                <c:pt idx="90">
                  <c:v>6</c:v>
                </c:pt>
                <c:pt idx="91">
                  <c:v>0</c:v>
                </c:pt>
                <c:pt idx="92">
                  <c:v>8</c:v>
                </c:pt>
                <c:pt idx="93">
                  <c:v>4</c:v>
                </c:pt>
                <c:pt idx="94">
                  <c:v>10</c:v>
                </c:pt>
                <c:pt idx="95">
                  <c:v>8</c:v>
                </c:pt>
                <c:pt idx="96">
                  <c:v>10</c:v>
                </c:pt>
                <c:pt idx="97">
                  <c:v>10</c:v>
                </c:pt>
                <c:pt idx="98">
                  <c:v>6</c:v>
                </c:pt>
                <c:pt idx="99">
                  <c:v>4</c:v>
                </c:pt>
                <c:pt idx="100">
                  <c:v>10</c:v>
                </c:pt>
                <c:pt idx="101">
                  <c:v>4</c:v>
                </c:pt>
                <c:pt idx="102">
                  <c:v>6</c:v>
                </c:pt>
                <c:pt idx="103">
                  <c:v>10</c:v>
                </c:pt>
                <c:pt idx="104">
                  <c:v>6</c:v>
                </c:pt>
                <c:pt idx="105">
                  <c:v>6</c:v>
                </c:pt>
                <c:pt idx="106">
                  <c:v>2</c:v>
                </c:pt>
                <c:pt idx="107">
                  <c:v>4</c:v>
                </c:pt>
                <c:pt idx="108">
                  <c:v>4</c:v>
                </c:pt>
                <c:pt idx="109">
                  <c:v>8</c:v>
                </c:pt>
                <c:pt idx="110">
                  <c:v>6</c:v>
                </c:pt>
                <c:pt idx="111">
                  <c:v>8</c:v>
                </c:pt>
                <c:pt idx="112">
                  <c:v>4</c:v>
                </c:pt>
                <c:pt idx="113">
                  <c:v>8</c:v>
                </c:pt>
                <c:pt idx="114">
                  <c:v>6</c:v>
                </c:pt>
                <c:pt idx="115">
                  <c:v>12</c:v>
                </c:pt>
                <c:pt idx="116">
                  <c:v>6</c:v>
                </c:pt>
                <c:pt idx="117">
                  <c:v>8</c:v>
                </c:pt>
                <c:pt idx="118">
                  <c:v>2</c:v>
                </c:pt>
                <c:pt idx="119">
                  <c:v>8</c:v>
                </c:pt>
                <c:pt idx="120">
                  <c:v>2</c:v>
                </c:pt>
                <c:pt idx="121">
                  <c:v>6</c:v>
                </c:pt>
                <c:pt idx="122">
                  <c:v>6</c:v>
                </c:pt>
                <c:pt idx="123">
                  <c:v>4</c:v>
                </c:pt>
                <c:pt idx="124">
                  <c:v>6</c:v>
                </c:pt>
                <c:pt idx="125">
                  <c:v>12</c:v>
                </c:pt>
                <c:pt idx="126">
                  <c:v>2</c:v>
                </c:pt>
                <c:pt idx="127">
                  <c:v>6</c:v>
                </c:pt>
                <c:pt idx="128">
                  <c:v>6</c:v>
                </c:pt>
                <c:pt idx="129">
                  <c:v>8</c:v>
                </c:pt>
                <c:pt idx="130">
                  <c:v>4</c:v>
                </c:pt>
                <c:pt idx="131">
                  <c:v>8</c:v>
                </c:pt>
                <c:pt idx="132">
                  <c:v>10</c:v>
                </c:pt>
                <c:pt idx="133">
                  <c:v>12</c:v>
                </c:pt>
                <c:pt idx="134">
                  <c:v>6</c:v>
                </c:pt>
                <c:pt idx="135">
                  <c:v>6</c:v>
                </c:pt>
                <c:pt idx="136">
                  <c:v>10</c:v>
                </c:pt>
                <c:pt idx="137">
                  <c:v>8</c:v>
                </c:pt>
                <c:pt idx="138">
                  <c:v>2</c:v>
                </c:pt>
                <c:pt idx="139">
                  <c:v>8</c:v>
                </c:pt>
                <c:pt idx="140">
                  <c:v>4</c:v>
                </c:pt>
                <c:pt idx="141">
                  <c:v>4</c:v>
                </c:pt>
                <c:pt idx="142">
                  <c:v>6</c:v>
                </c:pt>
                <c:pt idx="143">
                  <c:v>6</c:v>
                </c:pt>
                <c:pt idx="144">
                  <c:v>4</c:v>
                </c:pt>
                <c:pt idx="145">
                  <c:v>6</c:v>
                </c:pt>
                <c:pt idx="146">
                  <c:v>8</c:v>
                </c:pt>
                <c:pt idx="147">
                  <c:v>4</c:v>
                </c:pt>
                <c:pt idx="148">
                  <c:v>8</c:v>
                </c:pt>
                <c:pt idx="149">
                  <c:v>4</c:v>
                </c:pt>
                <c:pt idx="150">
                  <c:v>4</c:v>
                </c:pt>
                <c:pt idx="151">
                  <c:v>6</c:v>
                </c:pt>
                <c:pt idx="152">
                  <c:v>10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6</c:v>
                </c:pt>
                <c:pt idx="157">
                  <c:v>10</c:v>
                </c:pt>
                <c:pt idx="158">
                  <c:v>8</c:v>
                </c:pt>
                <c:pt idx="159">
                  <c:v>6</c:v>
                </c:pt>
                <c:pt idx="160">
                  <c:v>6</c:v>
                </c:pt>
                <c:pt idx="161">
                  <c:v>8</c:v>
                </c:pt>
                <c:pt idx="162">
                  <c:v>6</c:v>
                </c:pt>
                <c:pt idx="163">
                  <c:v>6</c:v>
                </c:pt>
                <c:pt idx="164">
                  <c:v>4</c:v>
                </c:pt>
                <c:pt idx="165">
                  <c:v>8</c:v>
                </c:pt>
                <c:pt idx="166">
                  <c:v>2</c:v>
                </c:pt>
                <c:pt idx="167">
                  <c:v>4</c:v>
                </c:pt>
                <c:pt idx="168">
                  <c:v>4</c:v>
                </c:pt>
                <c:pt idx="169">
                  <c:v>2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2</c:v>
                </c:pt>
                <c:pt idx="175">
                  <c:v>4</c:v>
                </c:pt>
                <c:pt idx="176">
                  <c:v>4</c:v>
                </c:pt>
                <c:pt idx="177">
                  <c:v>6</c:v>
                </c:pt>
                <c:pt idx="178">
                  <c:v>6</c:v>
                </c:pt>
                <c:pt idx="179">
                  <c:v>8</c:v>
                </c:pt>
                <c:pt idx="180">
                  <c:v>2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8</c:v>
                </c:pt>
                <c:pt idx="185">
                  <c:v>12</c:v>
                </c:pt>
                <c:pt idx="186">
                  <c:v>6</c:v>
                </c:pt>
                <c:pt idx="187">
                  <c:v>8</c:v>
                </c:pt>
                <c:pt idx="188">
                  <c:v>2</c:v>
                </c:pt>
                <c:pt idx="189">
                  <c:v>6</c:v>
                </c:pt>
                <c:pt idx="190">
                  <c:v>6</c:v>
                </c:pt>
                <c:pt idx="191">
                  <c:v>0</c:v>
                </c:pt>
                <c:pt idx="192">
                  <c:v>8</c:v>
                </c:pt>
                <c:pt idx="193">
                  <c:v>6</c:v>
                </c:pt>
                <c:pt idx="194">
                  <c:v>6</c:v>
                </c:pt>
                <c:pt idx="195">
                  <c:v>2</c:v>
                </c:pt>
                <c:pt idx="196">
                  <c:v>8</c:v>
                </c:pt>
                <c:pt idx="197">
                  <c:v>6</c:v>
                </c:pt>
                <c:pt idx="198">
                  <c:v>8</c:v>
                </c:pt>
                <c:pt idx="199">
                  <c:v>6</c:v>
                </c:pt>
                <c:pt idx="200">
                  <c:v>4</c:v>
                </c:pt>
                <c:pt idx="201">
                  <c:v>2</c:v>
                </c:pt>
                <c:pt idx="202">
                  <c:v>6</c:v>
                </c:pt>
                <c:pt idx="203">
                  <c:v>8</c:v>
                </c:pt>
                <c:pt idx="204">
                  <c:v>10</c:v>
                </c:pt>
                <c:pt idx="205">
                  <c:v>8</c:v>
                </c:pt>
                <c:pt idx="206">
                  <c:v>10</c:v>
                </c:pt>
                <c:pt idx="207">
                  <c:v>6</c:v>
                </c:pt>
                <c:pt idx="208">
                  <c:v>8</c:v>
                </c:pt>
                <c:pt idx="209">
                  <c:v>2</c:v>
                </c:pt>
                <c:pt idx="210">
                  <c:v>6</c:v>
                </c:pt>
                <c:pt idx="211">
                  <c:v>8</c:v>
                </c:pt>
                <c:pt idx="212">
                  <c:v>6</c:v>
                </c:pt>
                <c:pt idx="213">
                  <c:v>8</c:v>
                </c:pt>
                <c:pt idx="214">
                  <c:v>4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6</c:v>
                </c:pt>
                <c:pt idx="220">
                  <c:v>8</c:v>
                </c:pt>
                <c:pt idx="221">
                  <c:v>4</c:v>
                </c:pt>
                <c:pt idx="222">
                  <c:v>4</c:v>
                </c:pt>
                <c:pt idx="223">
                  <c:v>8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6</c:v>
                </c:pt>
                <c:pt idx="231">
                  <c:v>4</c:v>
                </c:pt>
                <c:pt idx="232">
                  <c:v>10</c:v>
                </c:pt>
                <c:pt idx="233">
                  <c:v>10</c:v>
                </c:pt>
                <c:pt idx="234">
                  <c:v>4</c:v>
                </c:pt>
                <c:pt idx="235">
                  <c:v>4</c:v>
                </c:pt>
                <c:pt idx="236">
                  <c:v>8</c:v>
                </c:pt>
                <c:pt idx="237">
                  <c:v>4</c:v>
                </c:pt>
                <c:pt idx="238">
                  <c:v>4</c:v>
                </c:pt>
                <c:pt idx="239">
                  <c:v>2</c:v>
                </c:pt>
                <c:pt idx="240">
                  <c:v>10</c:v>
                </c:pt>
                <c:pt idx="241">
                  <c:v>6</c:v>
                </c:pt>
                <c:pt idx="242">
                  <c:v>4</c:v>
                </c:pt>
                <c:pt idx="243">
                  <c:v>4</c:v>
                </c:pt>
                <c:pt idx="244">
                  <c:v>6</c:v>
                </c:pt>
                <c:pt idx="245">
                  <c:v>4</c:v>
                </c:pt>
                <c:pt idx="246">
                  <c:v>8</c:v>
                </c:pt>
                <c:pt idx="247">
                  <c:v>4</c:v>
                </c:pt>
                <c:pt idx="248">
                  <c:v>4</c:v>
                </c:pt>
                <c:pt idx="249">
                  <c:v>8</c:v>
                </c:pt>
                <c:pt idx="250">
                  <c:v>10</c:v>
                </c:pt>
                <c:pt idx="251">
                  <c:v>8</c:v>
                </c:pt>
                <c:pt idx="252">
                  <c:v>10</c:v>
                </c:pt>
                <c:pt idx="253">
                  <c:v>10</c:v>
                </c:pt>
                <c:pt idx="254">
                  <c:v>8</c:v>
                </c:pt>
                <c:pt idx="255">
                  <c:v>2</c:v>
                </c:pt>
                <c:pt idx="256">
                  <c:v>6</c:v>
                </c:pt>
                <c:pt idx="257">
                  <c:v>4</c:v>
                </c:pt>
                <c:pt idx="258">
                  <c:v>2</c:v>
                </c:pt>
                <c:pt idx="259">
                  <c:v>4</c:v>
                </c:pt>
                <c:pt idx="260">
                  <c:v>6</c:v>
                </c:pt>
                <c:pt idx="261">
                  <c:v>8</c:v>
                </c:pt>
                <c:pt idx="262">
                  <c:v>6</c:v>
                </c:pt>
                <c:pt idx="263">
                  <c:v>8</c:v>
                </c:pt>
                <c:pt idx="264">
                  <c:v>2</c:v>
                </c:pt>
                <c:pt idx="265">
                  <c:v>8</c:v>
                </c:pt>
                <c:pt idx="266">
                  <c:v>10</c:v>
                </c:pt>
                <c:pt idx="267">
                  <c:v>4</c:v>
                </c:pt>
                <c:pt idx="268">
                  <c:v>8</c:v>
                </c:pt>
                <c:pt idx="269">
                  <c:v>8</c:v>
                </c:pt>
                <c:pt idx="270">
                  <c:v>10</c:v>
                </c:pt>
                <c:pt idx="271">
                  <c:v>2</c:v>
                </c:pt>
                <c:pt idx="272">
                  <c:v>4</c:v>
                </c:pt>
                <c:pt idx="273">
                  <c:v>8</c:v>
                </c:pt>
                <c:pt idx="274">
                  <c:v>4</c:v>
                </c:pt>
                <c:pt idx="275">
                  <c:v>10</c:v>
                </c:pt>
                <c:pt idx="276">
                  <c:v>10</c:v>
                </c:pt>
                <c:pt idx="277">
                  <c:v>6</c:v>
                </c:pt>
                <c:pt idx="278">
                  <c:v>6</c:v>
                </c:pt>
                <c:pt idx="279">
                  <c:v>2</c:v>
                </c:pt>
                <c:pt idx="280">
                  <c:v>8</c:v>
                </c:pt>
                <c:pt idx="281">
                  <c:v>6</c:v>
                </c:pt>
                <c:pt idx="282">
                  <c:v>4</c:v>
                </c:pt>
                <c:pt idx="283">
                  <c:v>8</c:v>
                </c:pt>
                <c:pt idx="284">
                  <c:v>4</c:v>
                </c:pt>
                <c:pt idx="285">
                  <c:v>6</c:v>
                </c:pt>
                <c:pt idx="286">
                  <c:v>6</c:v>
                </c:pt>
                <c:pt idx="287">
                  <c:v>8</c:v>
                </c:pt>
                <c:pt idx="288">
                  <c:v>6</c:v>
                </c:pt>
                <c:pt idx="289">
                  <c:v>2</c:v>
                </c:pt>
                <c:pt idx="290">
                  <c:v>6</c:v>
                </c:pt>
                <c:pt idx="291">
                  <c:v>8</c:v>
                </c:pt>
                <c:pt idx="292">
                  <c:v>6</c:v>
                </c:pt>
                <c:pt idx="293">
                  <c:v>2</c:v>
                </c:pt>
                <c:pt idx="294">
                  <c:v>8</c:v>
                </c:pt>
                <c:pt idx="295">
                  <c:v>8</c:v>
                </c:pt>
                <c:pt idx="296">
                  <c:v>10</c:v>
                </c:pt>
                <c:pt idx="297">
                  <c:v>8</c:v>
                </c:pt>
                <c:pt idx="298">
                  <c:v>2</c:v>
                </c:pt>
                <c:pt idx="299">
                  <c:v>6</c:v>
                </c:pt>
                <c:pt idx="300">
                  <c:v>4</c:v>
                </c:pt>
                <c:pt idx="301">
                  <c:v>4</c:v>
                </c:pt>
                <c:pt idx="302">
                  <c:v>10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8</c:v>
                </c:pt>
                <c:pt idx="307">
                  <c:v>6</c:v>
                </c:pt>
                <c:pt idx="308">
                  <c:v>8</c:v>
                </c:pt>
                <c:pt idx="309">
                  <c:v>4</c:v>
                </c:pt>
                <c:pt idx="310">
                  <c:v>8</c:v>
                </c:pt>
                <c:pt idx="311">
                  <c:v>6</c:v>
                </c:pt>
                <c:pt idx="312">
                  <c:v>2</c:v>
                </c:pt>
                <c:pt idx="313">
                  <c:v>4</c:v>
                </c:pt>
                <c:pt idx="314">
                  <c:v>4</c:v>
                </c:pt>
                <c:pt idx="315">
                  <c:v>8</c:v>
                </c:pt>
                <c:pt idx="316">
                  <c:v>6</c:v>
                </c:pt>
                <c:pt idx="317">
                  <c:v>6</c:v>
                </c:pt>
                <c:pt idx="318">
                  <c:v>4</c:v>
                </c:pt>
                <c:pt idx="319">
                  <c:v>4</c:v>
                </c:pt>
                <c:pt idx="320">
                  <c:v>4</c:v>
                </c:pt>
                <c:pt idx="321">
                  <c:v>6</c:v>
                </c:pt>
                <c:pt idx="322">
                  <c:v>2</c:v>
                </c:pt>
                <c:pt idx="323">
                  <c:v>6</c:v>
                </c:pt>
                <c:pt idx="324">
                  <c:v>10</c:v>
                </c:pt>
                <c:pt idx="325">
                  <c:v>4</c:v>
                </c:pt>
                <c:pt idx="326">
                  <c:v>4</c:v>
                </c:pt>
                <c:pt idx="327">
                  <c:v>4</c:v>
                </c:pt>
                <c:pt idx="328">
                  <c:v>4</c:v>
                </c:pt>
                <c:pt idx="329">
                  <c:v>10</c:v>
                </c:pt>
                <c:pt idx="330">
                  <c:v>4</c:v>
                </c:pt>
                <c:pt idx="331">
                  <c:v>8</c:v>
                </c:pt>
                <c:pt idx="332">
                  <c:v>8</c:v>
                </c:pt>
                <c:pt idx="333">
                  <c:v>6</c:v>
                </c:pt>
                <c:pt idx="334">
                  <c:v>8</c:v>
                </c:pt>
                <c:pt idx="335">
                  <c:v>6</c:v>
                </c:pt>
                <c:pt idx="336">
                  <c:v>8</c:v>
                </c:pt>
                <c:pt idx="337">
                  <c:v>8</c:v>
                </c:pt>
                <c:pt idx="338">
                  <c:v>4</c:v>
                </c:pt>
                <c:pt idx="339">
                  <c:v>2</c:v>
                </c:pt>
                <c:pt idx="340">
                  <c:v>8</c:v>
                </c:pt>
                <c:pt idx="341">
                  <c:v>6</c:v>
                </c:pt>
                <c:pt idx="342">
                  <c:v>4</c:v>
                </c:pt>
                <c:pt idx="343">
                  <c:v>6</c:v>
                </c:pt>
                <c:pt idx="344">
                  <c:v>6</c:v>
                </c:pt>
                <c:pt idx="345">
                  <c:v>6</c:v>
                </c:pt>
                <c:pt idx="346">
                  <c:v>0</c:v>
                </c:pt>
                <c:pt idx="347">
                  <c:v>8</c:v>
                </c:pt>
                <c:pt idx="348">
                  <c:v>6</c:v>
                </c:pt>
                <c:pt idx="349">
                  <c:v>10</c:v>
                </c:pt>
                <c:pt idx="350">
                  <c:v>8</c:v>
                </c:pt>
                <c:pt idx="351">
                  <c:v>6</c:v>
                </c:pt>
                <c:pt idx="352">
                  <c:v>4</c:v>
                </c:pt>
                <c:pt idx="353">
                  <c:v>8</c:v>
                </c:pt>
                <c:pt idx="354">
                  <c:v>2</c:v>
                </c:pt>
                <c:pt idx="355">
                  <c:v>8</c:v>
                </c:pt>
                <c:pt idx="356">
                  <c:v>8</c:v>
                </c:pt>
                <c:pt idx="357">
                  <c:v>6</c:v>
                </c:pt>
                <c:pt idx="358">
                  <c:v>10</c:v>
                </c:pt>
                <c:pt idx="359">
                  <c:v>4</c:v>
                </c:pt>
                <c:pt idx="360">
                  <c:v>12</c:v>
                </c:pt>
                <c:pt idx="361">
                  <c:v>10</c:v>
                </c:pt>
                <c:pt idx="362">
                  <c:v>8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8</c:v>
                </c:pt>
                <c:pt idx="367">
                  <c:v>6</c:v>
                </c:pt>
                <c:pt idx="368">
                  <c:v>10</c:v>
                </c:pt>
                <c:pt idx="369">
                  <c:v>8</c:v>
                </c:pt>
                <c:pt idx="370">
                  <c:v>6</c:v>
                </c:pt>
                <c:pt idx="371">
                  <c:v>4</c:v>
                </c:pt>
                <c:pt idx="372">
                  <c:v>4</c:v>
                </c:pt>
                <c:pt idx="373">
                  <c:v>8</c:v>
                </c:pt>
                <c:pt idx="374">
                  <c:v>8</c:v>
                </c:pt>
                <c:pt idx="375">
                  <c:v>4</c:v>
                </c:pt>
                <c:pt idx="376">
                  <c:v>2</c:v>
                </c:pt>
                <c:pt idx="377">
                  <c:v>4</c:v>
                </c:pt>
                <c:pt idx="378">
                  <c:v>4</c:v>
                </c:pt>
                <c:pt idx="379">
                  <c:v>4</c:v>
                </c:pt>
                <c:pt idx="380">
                  <c:v>4</c:v>
                </c:pt>
                <c:pt idx="381">
                  <c:v>2</c:v>
                </c:pt>
                <c:pt idx="382">
                  <c:v>8</c:v>
                </c:pt>
                <c:pt idx="383">
                  <c:v>2</c:v>
                </c:pt>
                <c:pt idx="384">
                  <c:v>6</c:v>
                </c:pt>
                <c:pt idx="385">
                  <c:v>6</c:v>
                </c:pt>
                <c:pt idx="386">
                  <c:v>6</c:v>
                </c:pt>
                <c:pt idx="387">
                  <c:v>4</c:v>
                </c:pt>
                <c:pt idx="388">
                  <c:v>6</c:v>
                </c:pt>
                <c:pt idx="389">
                  <c:v>2</c:v>
                </c:pt>
                <c:pt idx="390">
                  <c:v>4</c:v>
                </c:pt>
                <c:pt idx="391">
                  <c:v>6</c:v>
                </c:pt>
                <c:pt idx="392">
                  <c:v>4</c:v>
                </c:pt>
                <c:pt idx="393">
                  <c:v>6</c:v>
                </c:pt>
                <c:pt idx="394">
                  <c:v>8</c:v>
                </c:pt>
                <c:pt idx="395">
                  <c:v>4</c:v>
                </c:pt>
                <c:pt idx="396">
                  <c:v>4</c:v>
                </c:pt>
                <c:pt idx="397">
                  <c:v>4</c:v>
                </c:pt>
                <c:pt idx="398">
                  <c:v>8</c:v>
                </c:pt>
                <c:pt idx="399">
                  <c:v>2</c:v>
                </c:pt>
                <c:pt idx="400">
                  <c:v>8</c:v>
                </c:pt>
                <c:pt idx="401">
                  <c:v>6</c:v>
                </c:pt>
                <c:pt idx="402">
                  <c:v>6</c:v>
                </c:pt>
                <c:pt idx="403">
                  <c:v>2</c:v>
                </c:pt>
                <c:pt idx="404">
                  <c:v>6</c:v>
                </c:pt>
                <c:pt idx="405">
                  <c:v>6</c:v>
                </c:pt>
                <c:pt idx="406">
                  <c:v>10</c:v>
                </c:pt>
                <c:pt idx="407">
                  <c:v>4</c:v>
                </c:pt>
                <c:pt idx="408">
                  <c:v>10</c:v>
                </c:pt>
                <c:pt idx="409">
                  <c:v>4</c:v>
                </c:pt>
                <c:pt idx="410">
                  <c:v>6</c:v>
                </c:pt>
                <c:pt idx="411">
                  <c:v>8</c:v>
                </c:pt>
                <c:pt idx="412">
                  <c:v>6</c:v>
                </c:pt>
                <c:pt idx="413">
                  <c:v>2</c:v>
                </c:pt>
                <c:pt idx="414">
                  <c:v>6</c:v>
                </c:pt>
                <c:pt idx="415">
                  <c:v>6</c:v>
                </c:pt>
                <c:pt idx="416">
                  <c:v>4</c:v>
                </c:pt>
                <c:pt idx="417">
                  <c:v>8</c:v>
                </c:pt>
                <c:pt idx="418">
                  <c:v>8</c:v>
                </c:pt>
                <c:pt idx="419">
                  <c:v>8</c:v>
                </c:pt>
                <c:pt idx="420">
                  <c:v>6</c:v>
                </c:pt>
                <c:pt idx="421">
                  <c:v>8</c:v>
                </c:pt>
                <c:pt idx="422">
                  <c:v>8</c:v>
                </c:pt>
                <c:pt idx="423">
                  <c:v>2</c:v>
                </c:pt>
                <c:pt idx="424">
                  <c:v>4</c:v>
                </c:pt>
                <c:pt idx="425">
                  <c:v>6</c:v>
                </c:pt>
                <c:pt idx="426">
                  <c:v>10</c:v>
                </c:pt>
                <c:pt idx="427">
                  <c:v>4</c:v>
                </c:pt>
                <c:pt idx="428">
                  <c:v>2</c:v>
                </c:pt>
                <c:pt idx="429">
                  <c:v>8</c:v>
                </c:pt>
                <c:pt idx="430">
                  <c:v>6</c:v>
                </c:pt>
                <c:pt idx="431">
                  <c:v>2</c:v>
                </c:pt>
                <c:pt idx="432">
                  <c:v>6</c:v>
                </c:pt>
                <c:pt idx="433">
                  <c:v>6</c:v>
                </c:pt>
                <c:pt idx="434">
                  <c:v>8</c:v>
                </c:pt>
                <c:pt idx="435">
                  <c:v>8</c:v>
                </c:pt>
                <c:pt idx="436">
                  <c:v>2</c:v>
                </c:pt>
                <c:pt idx="437">
                  <c:v>10</c:v>
                </c:pt>
                <c:pt idx="438">
                  <c:v>6</c:v>
                </c:pt>
                <c:pt idx="439">
                  <c:v>4</c:v>
                </c:pt>
                <c:pt idx="440">
                  <c:v>6</c:v>
                </c:pt>
                <c:pt idx="441">
                  <c:v>6</c:v>
                </c:pt>
                <c:pt idx="442">
                  <c:v>10</c:v>
                </c:pt>
                <c:pt idx="443">
                  <c:v>6</c:v>
                </c:pt>
                <c:pt idx="444">
                  <c:v>4</c:v>
                </c:pt>
                <c:pt idx="445">
                  <c:v>6</c:v>
                </c:pt>
                <c:pt idx="446">
                  <c:v>8</c:v>
                </c:pt>
                <c:pt idx="447">
                  <c:v>6</c:v>
                </c:pt>
                <c:pt idx="448">
                  <c:v>8</c:v>
                </c:pt>
                <c:pt idx="449">
                  <c:v>8</c:v>
                </c:pt>
                <c:pt idx="450">
                  <c:v>8</c:v>
                </c:pt>
                <c:pt idx="451">
                  <c:v>2</c:v>
                </c:pt>
                <c:pt idx="452">
                  <c:v>4</c:v>
                </c:pt>
                <c:pt idx="453">
                  <c:v>4</c:v>
                </c:pt>
                <c:pt idx="454">
                  <c:v>8</c:v>
                </c:pt>
                <c:pt idx="455">
                  <c:v>2</c:v>
                </c:pt>
                <c:pt idx="456">
                  <c:v>10</c:v>
                </c:pt>
                <c:pt idx="457">
                  <c:v>2</c:v>
                </c:pt>
                <c:pt idx="458">
                  <c:v>4</c:v>
                </c:pt>
                <c:pt idx="459">
                  <c:v>2</c:v>
                </c:pt>
                <c:pt idx="460">
                  <c:v>6</c:v>
                </c:pt>
                <c:pt idx="461">
                  <c:v>6</c:v>
                </c:pt>
                <c:pt idx="462">
                  <c:v>8</c:v>
                </c:pt>
                <c:pt idx="463">
                  <c:v>2</c:v>
                </c:pt>
                <c:pt idx="464">
                  <c:v>6</c:v>
                </c:pt>
                <c:pt idx="465">
                  <c:v>2</c:v>
                </c:pt>
                <c:pt idx="466">
                  <c:v>2</c:v>
                </c:pt>
                <c:pt idx="467">
                  <c:v>4</c:v>
                </c:pt>
                <c:pt idx="468">
                  <c:v>2</c:v>
                </c:pt>
                <c:pt idx="469">
                  <c:v>8</c:v>
                </c:pt>
                <c:pt idx="470">
                  <c:v>6</c:v>
                </c:pt>
                <c:pt idx="471">
                  <c:v>6</c:v>
                </c:pt>
                <c:pt idx="472">
                  <c:v>4</c:v>
                </c:pt>
                <c:pt idx="473">
                  <c:v>4</c:v>
                </c:pt>
                <c:pt idx="474">
                  <c:v>8</c:v>
                </c:pt>
                <c:pt idx="475">
                  <c:v>4</c:v>
                </c:pt>
                <c:pt idx="476">
                  <c:v>6</c:v>
                </c:pt>
                <c:pt idx="477">
                  <c:v>4</c:v>
                </c:pt>
                <c:pt idx="478">
                  <c:v>4</c:v>
                </c:pt>
                <c:pt idx="479">
                  <c:v>4</c:v>
                </c:pt>
                <c:pt idx="480">
                  <c:v>6</c:v>
                </c:pt>
                <c:pt idx="481">
                  <c:v>4</c:v>
                </c:pt>
                <c:pt idx="482">
                  <c:v>6</c:v>
                </c:pt>
                <c:pt idx="483">
                  <c:v>4</c:v>
                </c:pt>
                <c:pt idx="484">
                  <c:v>4</c:v>
                </c:pt>
                <c:pt idx="485">
                  <c:v>8</c:v>
                </c:pt>
                <c:pt idx="486">
                  <c:v>4</c:v>
                </c:pt>
                <c:pt idx="487">
                  <c:v>6</c:v>
                </c:pt>
                <c:pt idx="488">
                  <c:v>4</c:v>
                </c:pt>
                <c:pt idx="489">
                  <c:v>2</c:v>
                </c:pt>
                <c:pt idx="490">
                  <c:v>10</c:v>
                </c:pt>
                <c:pt idx="491">
                  <c:v>6</c:v>
                </c:pt>
                <c:pt idx="492">
                  <c:v>2</c:v>
                </c:pt>
                <c:pt idx="493">
                  <c:v>2</c:v>
                </c:pt>
                <c:pt idx="494">
                  <c:v>10</c:v>
                </c:pt>
                <c:pt idx="495">
                  <c:v>6</c:v>
                </c:pt>
                <c:pt idx="496">
                  <c:v>6</c:v>
                </c:pt>
                <c:pt idx="497">
                  <c:v>6</c:v>
                </c:pt>
                <c:pt idx="498">
                  <c:v>10</c:v>
                </c:pt>
                <c:pt idx="499">
                  <c:v>8</c:v>
                </c:pt>
                <c:pt idx="500">
                  <c:v>2</c:v>
                </c:pt>
                <c:pt idx="501">
                  <c:v>8</c:v>
                </c:pt>
                <c:pt idx="502">
                  <c:v>6</c:v>
                </c:pt>
                <c:pt idx="503">
                  <c:v>4</c:v>
                </c:pt>
                <c:pt idx="504">
                  <c:v>6</c:v>
                </c:pt>
                <c:pt idx="505">
                  <c:v>6</c:v>
                </c:pt>
                <c:pt idx="506">
                  <c:v>4</c:v>
                </c:pt>
                <c:pt idx="507">
                  <c:v>4</c:v>
                </c:pt>
                <c:pt idx="508">
                  <c:v>8</c:v>
                </c:pt>
                <c:pt idx="509">
                  <c:v>6</c:v>
                </c:pt>
                <c:pt idx="510">
                  <c:v>10</c:v>
                </c:pt>
                <c:pt idx="511">
                  <c:v>4</c:v>
                </c:pt>
                <c:pt idx="512">
                  <c:v>6</c:v>
                </c:pt>
                <c:pt idx="513">
                  <c:v>2</c:v>
                </c:pt>
                <c:pt idx="514">
                  <c:v>8</c:v>
                </c:pt>
                <c:pt idx="515">
                  <c:v>6</c:v>
                </c:pt>
                <c:pt idx="516">
                  <c:v>2</c:v>
                </c:pt>
                <c:pt idx="517">
                  <c:v>10</c:v>
                </c:pt>
                <c:pt idx="518">
                  <c:v>6</c:v>
                </c:pt>
                <c:pt idx="519">
                  <c:v>6</c:v>
                </c:pt>
                <c:pt idx="520">
                  <c:v>10</c:v>
                </c:pt>
                <c:pt idx="521">
                  <c:v>4</c:v>
                </c:pt>
                <c:pt idx="522">
                  <c:v>6</c:v>
                </c:pt>
                <c:pt idx="523">
                  <c:v>8</c:v>
                </c:pt>
                <c:pt idx="524">
                  <c:v>4</c:v>
                </c:pt>
                <c:pt idx="525">
                  <c:v>6</c:v>
                </c:pt>
                <c:pt idx="526">
                  <c:v>8</c:v>
                </c:pt>
                <c:pt idx="527">
                  <c:v>4</c:v>
                </c:pt>
                <c:pt idx="528">
                  <c:v>8</c:v>
                </c:pt>
                <c:pt idx="529">
                  <c:v>2</c:v>
                </c:pt>
                <c:pt idx="530">
                  <c:v>10</c:v>
                </c:pt>
                <c:pt idx="531">
                  <c:v>8</c:v>
                </c:pt>
                <c:pt idx="532">
                  <c:v>4</c:v>
                </c:pt>
                <c:pt idx="533">
                  <c:v>4</c:v>
                </c:pt>
                <c:pt idx="534">
                  <c:v>6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2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8</c:v>
                </c:pt>
                <c:pt idx="544">
                  <c:v>4</c:v>
                </c:pt>
                <c:pt idx="545">
                  <c:v>4</c:v>
                </c:pt>
                <c:pt idx="546">
                  <c:v>10</c:v>
                </c:pt>
                <c:pt idx="547">
                  <c:v>4</c:v>
                </c:pt>
                <c:pt idx="548">
                  <c:v>6</c:v>
                </c:pt>
                <c:pt idx="549">
                  <c:v>4</c:v>
                </c:pt>
                <c:pt idx="550">
                  <c:v>10</c:v>
                </c:pt>
                <c:pt idx="551">
                  <c:v>6</c:v>
                </c:pt>
                <c:pt idx="552">
                  <c:v>6</c:v>
                </c:pt>
                <c:pt idx="553">
                  <c:v>8</c:v>
                </c:pt>
                <c:pt idx="554">
                  <c:v>8</c:v>
                </c:pt>
                <c:pt idx="555">
                  <c:v>6</c:v>
                </c:pt>
                <c:pt idx="556">
                  <c:v>6</c:v>
                </c:pt>
                <c:pt idx="557">
                  <c:v>10</c:v>
                </c:pt>
                <c:pt idx="558">
                  <c:v>12</c:v>
                </c:pt>
                <c:pt idx="559">
                  <c:v>2</c:v>
                </c:pt>
                <c:pt idx="560">
                  <c:v>2</c:v>
                </c:pt>
                <c:pt idx="561">
                  <c:v>4</c:v>
                </c:pt>
                <c:pt idx="562">
                  <c:v>2</c:v>
                </c:pt>
                <c:pt idx="563">
                  <c:v>4</c:v>
                </c:pt>
                <c:pt idx="564">
                  <c:v>6</c:v>
                </c:pt>
                <c:pt idx="565">
                  <c:v>6</c:v>
                </c:pt>
                <c:pt idx="566">
                  <c:v>4</c:v>
                </c:pt>
                <c:pt idx="567">
                  <c:v>10</c:v>
                </c:pt>
                <c:pt idx="568">
                  <c:v>8</c:v>
                </c:pt>
                <c:pt idx="569">
                  <c:v>4</c:v>
                </c:pt>
                <c:pt idx="570">
                  <c:v>2</c:v>
                </c:pt>
                <c:pt idx="571">
                  <c:v>8</c:v>
                </c:pt>
                <c:pt idx="572">
                  <c:v>6</c:v>
                </c:pt>
                <c:pt idx="573">
                  <c:v>12</c:v>
                </c:pt>
                <c:pt idx="574">
                  <c:v>4</c:v>
                </c:pt>
                <c:pt idx="575">
                  <c:v>8</c:v>
                </c:pt>
                <c:pt idx="576">
                  <c:v>8</c:v>
                </c:pt>
                <c:pt idx="577">
                  <c:v>4</c:v>
                </c:pt>
                <c:pt idx="578">
                  <c:v>4</c:v>
                </c:pt>
                <c:pt idx="579">
                  <c:v>10</c:v>
                </c:pt>
                <c:pt idx="580">
                  <c:v>6</c:v>
                </c:pt>
                <c:pt idx="581">
                  <c:v>6</c:v>
                </c:pt>
                <c:pt idx="582">
                  <c:v>8</c:v>
                </c:pt>
                <c:pt idx="583">
                  <c:v>8</c:v>
                </c:pt>
                <c:pt idx="584">
                  <c:v>6</c:v>
                </c:pt>
                <c:pt idx="585">
                  <c:v>4</c:v>
                </c:pt>
                <c:pt idx="586">
                  <c:v>8</c:v>
                </c:pt>
                <c:pt idx="587">
                  <c:v>4</c:v>
                </c:pt>
                <c:pt idx="588">
                  <c:v>8</c:v>
                </c:pt>
                <c:pt idx="589">
                  <c:v>6</c:v>
                </c:pt>
                <c:pt idx="590">
                  <c:v>4</c:v>
                </c:pt>
                <c:pt idx="591">
                  <c:v>4</c:v>
                </c:pt>
                <c:pt idx="592">
                  <c:v>4</c:v>
                </c:pt>
                <c:pt idx="593">
                  <c:v>8</c:v>
                </c:pt>
                <c:pt idx="594">
                  <c:v>4</c:v>
                </c:pt>
                <c:pt idx="595">
                  <c:v>6</c:v>
                </c:pt>
                <c:pt idx="596">
                  <c:v>4</c:v>
                </c:pt>
                <c:pt idx="597">
                  <c:v>2</c:v>
                </c:pt>
                <c:pt idx="598">
                  <c:v>10</c:v>
                </c:pt>
                <c:pt idx="599">
                  <c:v>8</c:v>
                </c:pt>
                <c:pt idx="600">
                  <c:v>4</c:v>
                </c:pt>
                <c:pt idx="601">
                  <c:v>8</c:v>
                </c:pt>
                <c:pt idx="602">
                  <c:v>10</c:v>
                </c:pt>
                <c:pt idx="603">
                  <c:v>4</c:v>
                </c:pt>
                <c:pt idx="604">
                  <c:v>8</c:v>
                </c:pt>
                <c:pt idx="605">
                  <c:v>8</c:v>
                </c:pt>
                <c:pt idx="606">
                  <c:v>4</c:v>
                </c:pt>
                <c:pt idx="607">
                  <c:v>0</c:v>
                </c:pt>
                <c:pt idx="608">
                  <c:v>8</c:v>
                </c:pt>
                <c:pt idx="609">
                  <c:v>6</c:v>
                </c:pt>
                <c:pt idx="610">
                  <c:v>6</c:v>
                </c:pt>
                <c:pt idx="611">
                  <c:v>4</c:v>
                </c:pt>
                <c:pt idx="612">
                  <c:v>0</c:v>
                </c:pt>
                <c:pt idx="613">
                  <c:v>2</c:v>
                </c:pt>
                <c:pt idx="614">
                  <c:v>6</c:v>
                </c:pt>
                <c:pt idx="615">
                  <c:v>8</c:v>
                </c:pt>
                <c:pt idx="616">
                  <c:v>4</c:v>
                </c:pt>
                <c:pt idx="617">
                  <c:v>10</c:v>
                </c:pt>
                <c:pt idx="618">
                  <c:v>6</c:v>
                </c:pt>
                <c:pt idx="619">
                  <c:v>10</c:v>
                </c:pt>
                <c:pt idx="620">
                  <c:v>8</c:v>
                </c:pt>
                <c:pt idx="621">
                  <c:v>6</c:v>
                </c:pt>
                <c:pt idx="622">
                  <c:v>4</c:v>
                </c:pt>
                <c:pt idx="623">
                  <c:v>8</c:v>
                </c:pt>
                <c:pt idx="624">
                  <c:v>8</c:v>
                </c:pt>
                <c:pt idx="625">
                  <c:v>6</c:v>
                </c:pt>
                <c:pt idx="626">
                  <c:v>4</c:v>
                </c:pt>
                <c:pt idx="627">
                  <c:v>8</c:v>
                </c:pt>
                <c:pt idx="628">
                  <c:v>6</c:v>
                </c:pt>
                <c:pt idx="629">
                  <c:v>8</c:v>
                </c:pt>
                <c:pt idx="630">
                  <c:v>6</c:v>
                </c:pt>
                <c:pt idx="631">
                  <c:v>8</c:v>
                </c:pt>
                <c:pt idx="632">
                  <c:v>4</c:v>
                </c:pt>
                <c:pt idx="633">
                  <c:v>8</c:v>
                </c:pt>
                <c:pt idx="634">
                  <c:v>6</c:v>
                </c:pt>
                <c:pt idx="635">
                  <c:v>8</c:v>
                </c:pt>
                <c:pt idx="636">
                  <c:v>8</c:v>
                </c:pt>
                <c:pt idx="637">
                  <c:v>2</c:v>
                </c:pt>
                <c:pt idx="638">
                  <c:v>0</c:v>
                </c:pt>
                <c:pt idx="639">
                  <c:v>2</c:v>
                </c:pt>
                <c:pt idx="640">
                  <c:v>10</c:v>
                </c:pt>
                <c:pt idx="641">
                  <c:v>6</c:v>
                </c:pt>
                <c:pt idx="642">
                  <c:v>2</c:v>
                </c:pt>
                <c:pt idx="643">
                  <c:v>8</c:v>
                </c:pt>
                <c:pt idx="644">
                  <c:v>8</c:v>
                </c:pt>
                <c:pt idx="645">
                  <c:v>6</c:v>
                </c:pt>
                <c:pt idx="646">
                  <c:v>8</c:v>
                </c:pt>
                <c:pt idx="647">
                  <c:v>10</c:v>
                </c:pt>
                <c:pt idx="648">
                  <c:v>6</c:v>
                </c:pt>
                <c:pt idx="649">
                  <c:v>6</c:v>
                </c:pt>
                <c:pt idx="650">
                  <c:v>10</c:v>
                </c:pt>
                <c:pt idx="651">
                  <c:v>8</c:v>
                </c:pt>
                <c:pt idx="652">
                  <c:v>6</c:v>
                </c:pt>
                <c:pt idx="653">
                  <c:v>2</c:v>
                </c:pt>
                <c:pt idx="654">
                  <c:v>4</c:v>
                </c:pt>
                <c:pt idx="655">
                  <c:v>8</c:v>
                </c:pt>
                <c:pt idx="656">
                  <c:v>6</c:v>
                </c:pt>
                <c:pt idx="657">
                  <c:v>4</c:v>
                </c:pt>
                <c:pt idx="658">
                  <c:v>6</c:v>
                </c:pt>
                <c:pt idx="659">
                  <c:v>8</c:v>
                </c:pt>
                <c:pt idx="660">
                  <c:v>6</c:v>
                </c:pt>
                <c:pt idx="661">
                  <c:v>4</c:v>
                </c:pt>
                <c:pt idx="662">
                  <c:v>8</c:v>
                </c:pt>
                <c:pt idx="663">
                  <c:v>6</c:v>
                </c:pt>
                <c:pt idx="664">
                  <c:v>6</c:v>
                </c:pt>
                <c:pt idx="665">
                  <c:v>6</c:v>
                </c:pt>
                <c:pt idx="666">
                  <c:v>6</c:v>
                </c:pt>
                <c:pt idx="667">
                  <c:v>6</c:v>
                </c:pt>
                <c:pt idx="668">
                  <c:v>2</c:v>
                </c:pt>
                <c:pt idx="669">
                  <c:v>2</c:v>
                </c:pt>
                <c:pt idx="670">
                  <c:v>4</c:v>
                </c:pt>
                <c:pt idx="671">
                  <c:v>8</c:v>
                </c:pt>
                <c:pt idx="672">
                  <c:v>10</c:v>
                </c:pt>
                <c:pt idx="673">
                  <c:v>4</c:v>
                </c:pt>
                <c:pt idx="674">
                  <c:v>6</c:v>
                </c:pt>
                <c:pt idx="675">
                  <c:v>2</c:v>
                </c:pt>
                <c:pt idx="676">
                  <c:v>4</c:v>
                </c:pt>
                <c:pt idx="677">
                  <c:v>4</c:v>
                </c:pt>
                <c:pt idx="678">
                  <c:v>6</c:v>
                </c:pt>
                <c:pt idx="679">
                  <c:v>6</c:v>
                </c:pt>
                <c:pt idx="680">
                  <c:v>8</c:v>
                </c:pt>
                <c:pt idx="681">
                  <c:v>6</c:v>
                </c:pt>
                <c:pt idx="682">
                  <c:v>6</c:v>
                </c:pt>
                <c:pt idx="683">
                  <c:v>8</c:v>
                </c:pt>
                <c:pt idx="684">
                  <c:v>6</c:v>
                </c:pt>
                <c:pt idx="685">
                  <c:v>0</c:v>
                </c:pt>
                <c:pt idx="686">
                  <c:v>10</c:v>
                </c:pt>
                <c:pt idx="687">
                  <c:v>6</c:v>
                </c:pt>
                <c:pt idx="688">
                  <c:v>6</c:v>
                </c:pt>
                <c:pt idx="689">
                  <c:v>8</c:v>
                </c:pt>
                <c:pt idx="690">
                  <c:v>8</c:v>
                </c:pt>
                <c:pt idx="691">
                  <c:v>4</c:v>
                </c:pt>
                <c:pt idx="692">
                  <c:v>6</c:v>
                </c:pt>
                <c:pt idx="693">
                  <c:v>2</c:v>
                </c:pt>
                <c:pt idx="694">
                  <c:v>8</c:v>
                </c:pt>
                <c:pt idx="695">
                  <c:v>4</c:v>
                </c:pt>
                <c:pt idx="696">
                  <c:v>4</c:v>
                </c:pt>
                <c:pt idx="697">
                  <c:v>6</c:v>
                </c:pt>
                <c:pt idx="698">
                  <c:v>4</c:v>
                </c:pt>
                <c:pt idx="699">
                  <c:v>8</c:v>
                </c:pt>
                <c:pt idx="700">
                  <c:v>8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4</c:v>
                </c:pt>
                <c:pt idx="705">
                  <c:v>8</c:v>
                </c:pt>
                <c:pt idx="706">
                  <c:v>2</c:v>
                </c:pt>
                <c:pt idx="707">
                  <c:v>8</c:v>
                </c:pt>
                <c:pt idx="708">
                  <c:v>8</c:v>
                </c:pt>
                <c:pt idx="709">
                  <c:v>2</c:v>
                </c:pt>
                <c:pt idx="710">
                  <c:v>6</c:v>
                </c:pt>
                <c:pt idx="711">
                  <c:v>8</c:v>
                </c:pt>
                <c:pt idx="712">
                  <c:v>4</c:v>
                </c:pt>
                <c:pt idx="713">
                  <c:v>2</c:v>
                </c:pt>
                <c:pt idx="714">
                  <c:v>10</c:v>
                </c:pt>
                <c:pt idx="715">
                  <c:v>0</c:v>
                </c:pt>
                <c:pt idx="716">
                  <c:v>4</c:v>
                </c:pt>
                <c:pt idx="717">
                  <c:v>10</c:v>
                </c:pt>
                <c:pt idx="718">
                  <c:v>6</c:v>
                </c:pt>
                <c:pt idx="719">
                  <c:v>10</c:v>
                </c:pt>
                <c:pt idx="720">
                  <c:v>6</c:v>
                </c:pt>
                <c:pt idx="721">
                  <c:v>6</c:v>
                </c:pt>
                <c:pt idx="722">
                  <c:v>10</c:v>
                </c:pt>
                <c:pt idx="723">
                  <c:v>10</c:v>
                </c:pt>
                <c:pt idx="724">
                  <c:v>4</c:v>
                </c:pt>
                <c:pt idx="725">
                  <c:v>6</c:v>
                </c:pt>
                <c:pt idx="726">
                  <c:v>4</c:v>
                </c:pt>
                <c:pt idx="727">
                  <c:v>10</c:v>
                </c:pt>
                <c:pt idx="728">
                  <c:v>4</c:v>
                </c:pt>
                <c:pt idx="729">
                  <c:v>4</c:v>
                </c:pt>
                <c:pt idx="730">
                  <c:v>6</c:v>
                </c:pt>
                <c:pt idx="731">
                  <c:v>4</c:v>
                </c:pt>
                <c:pt idx="732">
                  <c:v>4</c:v>
                </c:pt>
                <c:pt idx="733">
                  <c:v>8</c:v>
                </c:pt>
                <c:pt idx="734">
                  <c:v>10</c:v>
                </c:pt>
                <c:pt idx="735">
                  <c:v>4</c:v>
                </c:pt>
                <c:pt idx="736">
                  <c:v>10</c:v>
                </c:pt>
                <c:pt idx="737">
                  <c:v>6</c:v>
                </c:pt>
                <c:pt idx="738">
                  <c:v>10</c:v>
                </c:pt>
                <c:pt idx="739">
                  <c:v>4</c:v>
                </c:pt>
                <c:pt idx="740">
                  <c:v>4</c:v>
                </c:pt>
                <c:pt idx="741">
                  <c:v>4</c:v>
                </c:pt>
                <c:pt idx="742">
                  <c:v>4</c:v>
                </c:pt>
                <c:pt idx="743">
                  <c:v>8</c:v>
                </c:pt>
                <c:pt idx="744">
                  <c:v>0</c:v>
                </c:pt>
                <c:pt idx="745">
                  <c:v>4</c:v>
                </c:pt>
                <c:pt idx="746">
                  <c:v>6</c:v>
                </c:pt>
                <c:pt idx="747">
                  <c:v>6</c:v>
                </c:pt>
                <c:pt idx="748">
                  <c:v>6</c:v>
                </c:pt>
                <c:pt idx="749">
                  <c:v>6</c:v>
                </c:pt>
                <c:pt idx="750">
                  <c:v>8</c:v>
                </c:pt>
                <c:pt idx="751">
                  <c:v>4</c:v>
                </c:pt>
                <c:pt idx="752">
                  <c:v>6</c:v>
                </c:pt>
                <c:pt idx="753">
                  <c:v>8</c:v>
                </c:pt>
                <c:pt idx="754">
                  <c:v>4</c:v>
                </c:pt>
                <c:pt idx="755">
                  <c:v>2</c:v>
                </c:pt>
                <c:pt idx="756">
                  <c:v>6</c:v>
                </c:pt>
                <c:pt idx="757">
                  <c:v>10</c:v>
                </c:pt>
                <c:pt idx="758">
                  <c:v>4</c:v>
                </c:pt>
                <c:pt idx="759">
                  <c:v>2</c:v>
                </c:pt>
                <c:pt idx="760">
                  <c:v>6</c:v>
                </c:pt>
                <c:pt idx="761">
                  <c:v>6</c:v>
                </c:pt>
                <c:pt idx="762">
                  <c:v>4</c:v>
                </c:pt>
                <c:pt idx="763">
                  <c:v>10</c:v>
                </c:pt>
                <c:pt idx="764">
                  <c:v>6</c:v>
                </c:pt>
                <c:pt idx="765">
                  <c:v>10</c:v>
                </c:pt>
                <c:pt idx="766">
                  <c:v>4</c:v>
                </c:pt>
                <c:pt idx="767">
                  <c:v>6</c:v>
                </c:pt>
                <c:pt idx="768">
                  <c:v>2</c:v>
                </c:pt>
                <c:pt idx="769">
                  <c:v>6</c:v>
                </c:pt>
                <c:pt idx="770">
                  <c:v>8</c:v>
                </c:pt>
                <c:pt idx="771">
                  <c:v>2</c:v>
                </c:pt>
                <c:pt idx="772">
                  <c:v>10</c:v>
                </c:pt>
                <c:pt idx="773">
                  <c:v>8</c:v>
                </c:pt>
                <c:pt idx="774">
                  <c:v>6</c:v>
                </c:pt>
                <c:pt idx="775">
                  <c:v>4</c:v>
                </c:pt>
                <c:pt idx="776">
                  <c:v>6</c:v>
                </c:pt>
                <c:pt idx="777">
                  <c:v>8</c:v>
                </c:pt>
                <c:pt idx="778">
                  <c:v>8</c:v>
                </c:pt>
                <c:pt idx="779">
                  <c:v>8</c:v>
                </c:pt>
                <c:pt idx="780">
                  <c:v>8</c:v>
                </c:pt>
                <c:pt idx="781">
                  <c:v>6</c:v>
                </c:pt>
                <c:pt idx="782">
                  <c:v>6</c:v>
                </c:pt>
                <c:pt idx="783">
                  <c:v>2</c:v>
                </c:pt>
                <c:pt idx="784">
                  <c:v>8</c:v>
                </c:pt>
                <c:pt idx="785">
                  <c:v>8</c:v>
                </c:pt>
                <c:pt idx="786">
                  <c:v>6</c:v>
                </c:pt>
                <c:pt idx="787">
                  <c:v>12</c:v>
                </c:pt>
                <c:pt idx="788">
                  <c:v>2</c:v>
                </c:pt>
                <c:pt idx="789">
                  <c:v>10</c:v>
                </c:pt>
                <c:pt idx="790">
                  <c:v>6</c:v>
                </c:pt>
                <c:pt idx="791">
                  <c:v>8</c:v>
                </c:pt>
                <c:pt idx="792">
                  <c:v>10</c:v>
                </c:pt>
                <c:pt idx="793">
                  <c:v>0</c:v>
                </c:pt>
                <c:pt idx="794">
                  <c:v>8</c:v>
                </c:pt>
                <c:pt idx="795">
                  <c:v>6</c:v>
                </c:pt>
                <c:pt idx="796">
                  <c:v>4</c:v>
                </c:pt>
                <c:pt idx="797">
                  <c:v>8</c:v>
                </c:pt>
                <c:pt idx="798">
                  <c:v>10</c:v>
                </c:pt>
                <c:pt idx="799">
                  <c:v>6</c:v>
                </c:pt>
                <c:pt idx="800">
                  <c:v>6</c:v>
                </c:pt>
                <c:pt idx="801">
                  <c:v>2</c:v>
                </c:pt>
                <c:pt idx="802">
                  <c:v>8</c:v>
                </c:pt>
                <c:pt idx="803">
                  <c:v>6</c:v>
                </c:pt>
                <c:pt idx="804">
                  <c:v>6</c:v>
                </c:pt>
                <c:pt idx="805">
                  <c:v>8</c:v>
                </c:pt>
                <c:pt idx="806">
                  <c:v>8</c:v>
                </c:pt>
                <c:pt idx="807">
                  <c:v>4</c:v>
                </c:pt>
                <c:pt idx="808">
                  <c:v>6</c:v>
                </c:pt>
                <c:pt idx="809">
                  <c:v>8</c:v>
                </c:pt>
                <c:pt idx="810">
                  <c:v>4</c:v>
                </c:pt>
                <c:pt idx="811">
                  <c:v>6</c:v>
                </c:pt>
                <c:pt idx="812">
                  <c:v>4</c:v>
                </c:pt>
                <c:pt idx="813">
                  <c:v>10</c:v>
                </c:pt>
                <c:pt idx="814">
                  <c:v>4</c:v>
                </c:pt>
                <c:pt idx="815">
                  <c:v>8</c:v>
                </c:pt>
                <c:pt idx="816">
                  <c:v>6</c:v>
                </c:pt>
                <c:pt idx="817">
                  <c:v>6</c:v>
                </c:pt>
                <c:pt idx="818">
                  <c:v>6</c:v>
                </c:pt>
                <c:pt idx="819">
                  <c:v>4</c:v>
                </c:pt>
                <c:pt idx="820">
                  <c:v>6</c:v>
                </c:pt>
                <c:pt idx="821">
                  <c:v>6</c:v>
                </c:pt>
                <c:pt idx="822">
                  <c:v>4</c:v>
                </c:pt>
                <c:pt idx="823">
                  <c:v>6</c:v>
                </c:pt>
                <c:pt idx="824">
                  <c:v>6</c:v>
                </c:pt>
                <c:pt idx="825">
                  <c:v>10</c:v>
                </c:pt>
                <c:pt idx="826">
                  <c:v>4</c:v>
                </c:pt>
                <c:pt idx="827">
                  <c:v>8</c:v>
                </c:pt>
                <c:pt idx="828">
                  <c:v>6</c:v>
                </c:pt>
                <c:pt idx="829">
                  <c:v>6</c:v>
                </c:pt>
                <c:pt idx="830">
                  <c:v>4</c:v>
                </c:pt>
                <c:pt idx="831">
                  <c:v>10</c:v>
                </c:pt>
                <c:pt idx="832">
                  <c:v>6</c:v>
                </c:pt>
                <c:pt idx="833">
                  <c:v>2</c:v>
                </c:pt>
                <c:pt idx="834">
                  <c:v>4</c:v>
                </c:pt>
                <c:pt idx="835">
                  <c:v>2</c:v>
                </c:pt>
                <c:pt idx="836">
                  <c:v>4</c:v>
                </c:pt>
                <c:pt idx="837">
                  <c:v>4</c:v>
                </c:pt>
                <c:pt idx="838">
                  <c:v>0</c:v>
                </c:pt>
                <c:pt idx="839">
                  <c:v>4</c:v>
                </c:pt>
                <c:pt idx="840">
                  <c:v>10</c:v>
                </c:pt>
                <c:pt idx="841">
                  <c:v>4</c:v>
                </c:pt>
                <c:pt idx="842">
                  <c:v>6</c:v>
                </c:pt>
                <c:pt idx="843">
                  <c:v>4</c:v>
                </c:pt>
                <c:pt idx="844">
                  <c:v>4</c:v>
                </c:pt>
                <c:pt idx="845">
                  <c:v>6</c:v>
                </c:pt>
                <c:pt idx="846">
                  <c:v>6</c:v>
                </c:pt>
                <c:pt idx="847">
                  <c:v>12</c:v>
                </c:pt>
                <c:pt idx="848">
                  <c:v>8</c:v>
                </c:pt>
                <c:pt idx="849">
                  <c:v>8</c:v>
                </c:pt>
                <c:pt idx="850">
                  <c:v>8</c:v>
                </c:pt>
                <c:pt idx="851">
                  <c:v>8</c:v>
                </c:pt>
                <c:pt idx="852">
                  <c:v>6</c:v>
                </c:pt>
                <c:pt idx="853">
                  <c:v>2</c:v>
                </c:pt>
                <c:pt idx="854">
                  <c:v>6</c:v>
                </c:pt>
                <c:pt idx="855">
                  <c:v>8</c:v>
                </c:pt>
                <c:pt idx="856">
                  <c:v>6</c:v>
                </c:pt>
                <c:pt idx="857">
                  <c:v>6</c:v>
                </c:pt>
                <c:pt idx="858">
                  <c:v>6</c:v>
                </c:pt>
                <c:pt idx="859">
                  <c:v>6</c:v>
                </c:pt>
                <c:pt idx="860">
                  <c:v>10</c:v>
                </c:pt>
                <c:pt idx="861">
                  <c:v>6</c:v>
                </c:pt>
                <c:pt idx="862">
                  <c:v>6</c:v>
                </c:pt>
                <c:pt idx="863">
                  <c:v>6</c:v>
                </c:pt>
                <c:pt idx="864">
                  <c:v>6</c:v>
                </c:pt>
                <c:pt idx="865">
                  <c:v>8</c:v>
                </c:pt>
                <c:pt idx="866">
                  <c:v>6</c:v>
                </c:pt>
                <c:pt idx="867">
                  <c:v>2</c:v>
                </c:pt>
                <c:pt idx="868">
                  <c:v>6</c:v>
                </c:pt>
                <c:pt idx="869">
                  <c:v>8</c:v>
                </c:pt>
                <c:pt idx="870">
                  <c:v>10</c:v>
                </c:pt>
                <c:pt idx="871">
                  <c:v>4</c:v>
                </c:pt>
                <c:pt idx="872">
                  <c:v>6</c:v>
                </c:pt>
                <c:pt idx="873">
                  <c:v>6</c:v>
                </c:pt>
                <c:pt idx="874">
                  <c:v>6</c:v>
                </c:pt>
                <c:pt idx="875">
                  <c:v>10</c:v>
                </c:pt>
                <c:pt idx="876">
                  <c:v>8</c:v>
                </c:pt>
                <c:pt idx="877">
                  <c:v>0</c:v>
                </c:pt>
                <c:pt idx="878">
                  <c:v>6</c:v>
                </c:pt>
                <c:pt idx="879">
                  <c:v>6</c:v>
                </c:pt>
                <c:pt idx="880">
                  <c:v>6</c:v>
                </c:pt>
                <c:pt idx="881">
                  <c:v>4</c:v>
                </c:pt>
                <c:pt idx="882">
                  <c:v>10</c:v>
                </c:pt>
                <c:pt idx="883">
                  <c:v>6</c:v>
                </c:pt>
                <c:pt idx="884">
                  <c:v>4</c:v>
                </c:pt>
                <c:pt idx="885">
                  <c:v>8</c:v>
                </c:pt>
                <c:pt idx="886">
                  <c:v>4</c:v>
                </c:pt>
                <c:pt idx="887">
                  <c:v>6</c:v>
                </c:pt>
                <c:pt idx="888">
                  <c:v>8</c:v>
                </c:pt>
                <c:pt idx="889">
                  <c:v>4</c:v>
                </c:pt>
                <c:pt idx="890">
                  <c:v>4</c:v>
                </c:pt>
                <c:pt idx="891">
                  <c:v>4</c:v>
                </c:pt>
                <c:pt idx="892">
                  <c:v>8</c:v>
                </c:pt>
                <c:pt idx="893">
                  <c:v>2</c:v>
                </c:pt>
                <c:pt idx="894">
                  <c:v>8</c:v>
                </c:pt>
                <c:pt idx="895">
                  <c:v>6</c:v>
                </c:pt>
                <c:pt idx="896">
                  <c:v>8</c:v>
                </c:pt>
                <c:pt idx="897">
                  <c:v>10</c:v>
                </c:pt>
                <c:pt idx="898">
                  <c:v>6</c:v>
                </c:pt>
                <c:pt idx="899">
                  <c:v>6</c:v>
                </c:pt>
                <c:pt idx="900">
                  <c:v>6</c:v>
                </c:pt>
                <c:pt idx="901">
                  <c:v>6</c:v>
                </c:pt>
                <c:pt idx="902">
                  <c:v>8</c:v>
                </c:pt>
                <c:pt idx="903">
                  <c:v>4</c:v>
                </c:pt>
                <c:pt idx="904">
                  <c:v>10</c:v>
                </c:pt>
                <c:pt idx="905">
                  <c:v>4</c:v>
                </c:pt>
                <c:pt idx="906">
                  <c:v>10</c:v>
                </c:pt>
                <c:pt idx="907">
                  <c:v>8</c:v>
                </c:pt>
                <c:pt idx="908">
                  <c:v>8</c:v>
                </c:pt>
                <c:pt idx="909">
                  <c:v>10</c:v>
                </c:pt>
                <c:pt idx="910">
                  <c:v>8</c:v>
                </c:pt>
                <c:pt idx="911">
                  <c:v>4</c:v>
                </c:pt>
                <c:pt idx="912">
                  <c:v>6</c:v>
                </c:pt>
                <c:pt idx="913">
                  <c:v>8</c:v>
                </c:pt>
                <c:pt idx="914">
                  <c:v>8</c:v>
                </c:pt>
                <c:pt idx="915">
                  <c:v>6</c:v>
                </c:pt>
                <c:pt idx="916">
                  <c:v>0</c:v>
                </c:pt>
                <c:pt idx="917">
                  <c:v>4</c:v>
                </c:pt>
                <c:pt idx="918">
                  <c:v>4</c:v>
                </c:pt>
                <c:pt idx="919">
                  <c:v>4</c:v>
                </c:pt>
                <c:pt idx="920">
                  <c:v>6</c:v>
                </c:pt>
                <c:pt idx="921">
                  <c:v>8</c:v>
                </c:pt>
                <c:pt idx="922">
                  <c:v>4</c:v>
                </c:pt>
                <c:pt idx="923">
                  <c:v>8</c:v>
                </c:pt>
                <c:pt idx="924">
                  <c:v>6</c:v>
                </c:pt>
                <c:pt idx="925">
                  <c:v>4</c:v>
                </c:pt>
                <c:pt idx="926">
                  <c:v>8</c:v>
                </c:pt>
                <c:pt idx="927">
                  <c:v>8</c:v>
                </c:pt>
                <c:pt idx="928">
                  <c:v>2</c:v>
                </c:pt>
                <c:pt idx="929">
                  <c:v>6</c:v>
                </c:pt>
                <c:pt idx="930">
                  <c:v>10</c:v>
                </c:pt>
                <c:pt idx="931">
                  <c:v>8</c:v>
                </c:pt>
                <c:pt idx="932">
                  <c:v>8</c:v>
                </c:pt>
                <c:pt idx="933">
                  <c:v>4</c:v>
                </c:pt>
                <c:pt idx="934">
                  <c:v>10</c:v>
                </c:pt>
                <c:pt idx="935">
                  <c:v>4</c:v>
                </c:pt>
                <c:pt idx="936">
                  <c:v>6</c:v>
                </c:pt>
                <c:pt idx="937">
                  <c:v>0</c:v>
                </c:pt>
                <c:pt idx="938">
                  <c:v>6</c:v>
                </c:pt>
                <c:pt idx="939">
                  <c:v>8</c:v>
                </c:pt>
                <c:pt idx="940">
                  <c:v>6</c:v>
                </c:pt>
                <c:pt idx="941">
                  <c:v>4</c:v>
                </c:pt>
                <c:pt idx="942">
                  <c:v>6</c:v>
                </c:pt>
                <c:pt idx="943">
                  <c:v>6</c:v>
                </c:pt>
                <c:pt idx="944">
                  <c:v>6</c:v>
                </c:pt>
                <c:pt idx="945">
                  <c:v>8</c:v>
                </c:pt>
                <c:pt idx="946">
                  <c:v>8</c:v>
                </c:pt>
                <c:pt idx="947">
                  <c:v>2</c:v>
                </c:pt>
                <c:pt idx="948">
                  <c:v>8</c:v>
                </c:pt>
                <c:pt idx="949">
                  <c:v>6</c:v>
                </c:pt>
                <c:pt idx="950">
                  <c:v>8</c:v>
                </c:pt>
                <c:pt idx="951">
                  <c:v>4</c:v>
                </c:pt>
                <c:pt idx="952">
                  <c:v>2</c:v>
                </c:pt>
                <c:pt idx="953">
                  <c:v>4</c:v>
                </c:pt>
                <c:pt idx="954">
                  <c:v>4</c:v>
                </c:pt>
                <c:pt idx="955">
                  <c:v>4</c:v>
                </c:pt>
                <c:pt idx="956">
                  <c:v>6</c:v>
                </c:pt>
                <c:pt idx="957">
                  <c:v>6</c:v>
                </c:pt>
                <c:pt idx="958">
                  <c:v>8</c:v>
                </c:pt>
                <c:pt idx="959">
                  <c:v>2</c:v>
                </c:pt>
                <c:pt idx="960">
                  <c:v>4</c:v>
                </c:pt>
                <c:pt idx="961">
                  <c:v>8</c:v>
                </c:pt>
                <c:pt idx="962">
                  <c:v>4</c:v>
                </c:pt>
                <c:pt idx="963">
                  <c:v>8</c:v>
                </c:pt>
                <c:pt idx="964">
                  <c:v>6</c:v>
                </c:pt>
                <c:pt idx="965">
                  <c:v>8</c:v>
                </c:pt>
                <c:pt idx="966">
                  <c:v>4</c:v>
                </c:pt>
                <c:pt idx="967">
                  <c:v>6</c:v>
                </c:pt>
                <c:pt idx="968">
                  <c:v>2</c:v>
                </c:pt>
                <c:pt idx="969">
                  <c:v>4</c:v>
                </c:pt>
                <c:pt idx="970">
                  <c:v>6</c:v>
                </c:pt>
                <c:pt idx="971">
                  <c:v>8</c:v>
                </c:pt>
                <c:pt idx="972">
                  <c:v>4</c:v>
                </c:pt>
                <c:pt idx="973">
                  <c:v>8</c:v>
                </c:pt>
                <c:pt idx="974">
                  <c:v>4</c:v>
                </c:pt>
                <c:pt idx="975">
                  <c:v>6</c:v>
                </c:pt>
                <c:pt idx="976">
                  <c:v>2</c:v>
                </c:pt>
                <c:pt idx="977">
                  <c:v>6</c:v>
                </c:pt>
                <c:pt idx="978">
                  <c:v>4</c:v>
                </c:pt>
                <c:pt idx="979">
                  <c:v>10</c:v>
                </c:pt>
                <c:pt idx="980">
                  <c:v>4</c:v>
                </c:pt>
                <c:pt idx="981">
                  <c:v>10</c:v>
                </c:pt>
                <c:pt idx="982">
                  <c:v>10</c:v>
                </c:pt>
                <c:pt idx="983">
                  <c:v>8</c:v>
                </c:pt>
                <c:pt idx="984">
                  <c:v>6</c:v>
                </c:pt>
                <c:pt idx="985">
                  <c:v>4</c:v>
                </c:pt>
                <c:pt idx="986">
                  <c:v>8</c:v>
                </c:pt>
                <c:pt idx="987">
                  <c:v>6</c:v>
                </c:pt>
                <c:pt idx="988">
                  <c:v>4</c:v>
                </c:pt>
                <c:pt idx="989">
                  <c:v>6</c:v>
                </c:pt>
                <c:pt idx="990">
                  <c:v>8</c:v>
                </c:pt>
                <c:pt idx="991">
                  <c:v>4</c:v>
                </c:pt>
                <c:pt idx="992">
                  <c:v>2</c:v>
                </c:pt>
                <c:pt idx="993">
                  <c:v>2</c:v>
                </c:pt>
                <c:pt idx="994">
                  <c:v>6</c:v>
                </c:pt>
                <c:pt idx="995">
                  <c:v>10</c:v>
                </c:pt>
                <c:pt idx="996">
                  <c:v>6</c:v>
                </c:pt>
                <c:pt idx="997">
                  <c:v>4</c:v>
                </c:pt>
                <c:pt idx="998">
                  <c:v>6</c:v>
                </c:pt>
                <c:pt idx="999">
                  <c:v>6</c:v>
                </c:pt>
                <c:pt idx="1000">
                  <c:v>6</c:v>
                </c:pt>
                <c:pt idx="1001">
                  <c:v>6</c:v>
                </c:pt>
                <c:pt idx="1002">
                  <c:v>2</c:v>
                </c:pt>
                <c:pt idx="1003">
                  <c:v>6</c:v>
                </c:pt>
                <c:pt idx="1004">
                  <c:v>8</c:v>
                </c:pt>
                <c:pt idx="1005">
                  <c:v>8</c:v>
                </c:pt>
                <c:pt idx="1006">
                  <c:v>10</c:v>
                </c:pt>
                <c:pt idx="1007">
                  <c:v>12</c:v>
                </c:pt>
                <c:pt idx="1008">
                  <c:v>10</c:v>
                </c:pt>
                <c:pt idx="1009">
                  <c:v>8</c:v>
                </c:pt>
                <c:pt idx="1010">
                  <c:v>8</c:v>
                </c:pt>
                <c:pt idx="1011">
                  <c:v>6</c:v>
                </c:pt>
                <c:pt idx="1012">
                  <c:v>0</c:v>
                </c:pt>
                <c:pt idx="1013">
                  <c:v>10</c:v>
                </c:pt>
                <c:pt idx="1014">
                  <c:v>6</c:v>
                </c:pt>
                <c:pt idx="1015">
                  <c:v>6</c:v>
                </c:pt>
                <c:pt idx="1016">
                  <c:v>10</c:v>
                </c:pt>
                <c:pt idx="1017">
                  <c:v>8</c:v>
                </c:pt>
                <c:pt idx="1018">
                  <c:v>6</c:v>
                </c:pt>
                <c:pt idx="1019">
                  <c:v>2</c:v>
                </c:pt>
                <c:pt idx="1020">
                  <c:v>2</c:v>
                </c:pt>
                <c:pt idx="1021">
                  <c:v>8</c:v>
                </c:pt>
                <c:pt idx="1022">
                  <c:v>6</c:v>
                </c:pt>
                <c:pt idx="1023">
                  <c:v>6</c:v>
                </c:pt>
                <c:pt idx="1024">
                  <c:v>8</c:v>
                </c:pt>
                <c:pt idx="1025">
                  <c:v>8</c:v>
                </c:pt>
                <c:pt idx="1026">
                  <c:v>12</c:v>
                </c:pt>
                <c:pt idx="1027">
                  <c:v>8</c:v>
                </c:pt>
                <c:pt idx="1028">
                  <c:v>4</c:v>
                </c:pt>
                <c:pt idx="1029">
                  <c:v>6</c:v>
                </c:pt>
                <c:pt idx="1030">
                  <c:v>6</c:v>
                </c:pt>
                <c:pt idx="1031">
                  <c:v>6</c:v>
                </c:pt>
                <c:pt idx="1032">
                  <c:v>2</c:v>
                </c:pt>
                <c:pt idx="1033">
                  <c:v>10</c:v>
                </c:pt>
                <c:pt idx="1034">
                  <c:v>8</c:v>
                </c:pt>
                <c:pt idx="1035">
                  <c:v>8</c:v>
                </c:pt>
                <c:pt idx="1036">
                  <c:v>4</c:v>
                </c:pt>
                <c:pt idx="1037">
                  <c:v>6</c:v>
                </c:pt>
                <c:pt idx="1038">
                  <c:v>6</c:v>
                </c:pt>
                <c:pt idx="1039">
                  <c:v>0</c:v>
                </c:pt>
                <c:pt idx="1040">
                  <c:v>10</c:v>
                </c:pt>
                <c:pt idx="1041">
                  <c:v>8</c:v>
                </c:pt>
                <c:pt idx="1042">
                  <c:v>8</c:v>
                </c:pt>
                <c:pt idx="1043">
                  <c:v>6</c:v>
                </c:pt>
                <c:pt idx="1044">
                  <c:v>6</c:v>
                </c:pt>
                <c:pt idx="1045">
                  <c:v>6</c:v>
                </c:pt>
                <c:pt idx="1046">
                  <c:v>4</c:v>
                </c:pt>
                <c:pt idx="1047">
                  <c:v>8</c:v>
                </c:pt>
                <c:pt idx="1048">
                  <c:v>4</c:v>
                </c:pt>
                <c:pt idx="1049">
                  <c:v>10</c:v>
                </c:pt>
                <c:pt idx="1050">
                  <c:v>10</c:v>
                </c:pt>
                <c:pt idx="1051">
                  <c:v>4</c:v>
                </c:pt>
                <c:pt idx="1052">
                  <c:v>10</c:v>
                </c:pt>
                <c:pt idx="1053">
                  <c:v>4</c:v>
                </c:pt>
                <c:pt idx="1054">
                  <c:v>12</c:v>
                </c:pt>
                <c:pt idx="1055">
                  <c:v>4</c:v>
                </c:pt>
                <c:pt idx="1056">
                  <c:v>6</c:v>
                </c:pt>
                <c:pt idx="1057">
                  <c:v>2</c:v>
                </c:pt>
                <c:pt idx="1058">
                  <c:v>6</c:v>
                </c:pt>
                <c:pt idx="1059">
                  <c:v>8</c:v>
                </c:pt>
                <c:pt idx="1060">
                  <c:v>2</c:v>
                </c:pt>
                <c:pt idx="1061">
                  <c:v>8</c:v>
                </c:pt>
                <c:pt idx="1062">
                  <c:v>8</c:v>
                </c:pt>
                <c:pt idx="1063">
                  <c:v>6</c:v>
                </c:pt>
                <c:pt idx="1064">
                  <c:v>6</c:v>
                </c:pt>
                <c:pt idx="1065">
                  <c:v>8</c:v>
                </c:pt>
                <c:pt idx="1066">
                  <c:v>4</c:v>
                </c:pt>
                <c:pt idx="1067">
                  <c:v>2</c:v>
                </c:pt>
                <c:pt idx="1068">
                  <c:v>4</c:v>
                </c:pt>
                <c:pt idx="1069">
                  <c:v>6</c:v>
                </c:pt>
                <c:pt idx="1070">
                  <c:v>6</c:v>
                </c:pt>
                <c:pt idx="1071">
                  <c:v>10</c:v>
                </c:pt>
                <c:pt idx="1072">
                  <c:v>4</c:v>
                </c:pt>
                <c:pt idx="1073">
                  <c:v>2</c:v>
                </c:pt>
                <c:pt idx="1074">
                  <c:v>6</c:v>
                </c:pt>
                <c:pt idx="1075">
                  <c:v>10</c:v>
                </c:pt>
                <c:pt idx="1076">
                  <c:v>8</c:v>
                </c:pt>
                <c:pt idx="1077">
                  <c:v>4</c:v>
                </c:pt>
                <c:pt idx="1078">
                  <c:v>4</c:v>
                </c:pt>
                <c:pt idx="1079">
                  <c:v>8</c:v>
                </c:pt>
                <c:pt idx="1080">
                  <c:v>8</c:v>
                </c:pt>
                <c:pt idx="1081">
                  <c:v>6</c:v>
                </c:pt>
                <c:pt idx="1082">
                  <c:v>2</c:v>
                </c:pt>
                <c:pt idx="1083">
                  <c:v>10</c:v>
                </c:pt>
                <c:pt idx="1084">
                  <c:v>6</c:v>
                </c:pt>
                <c:pt idx="1085">
                  <c:v>4</c:v>
                </c:pt>
                <c:pt idx="1086">
                  <c:v>2</c:v>
                </c:pt>
                <c:pt idx="1087">
                  <c:v>6</c:v>
                </c:pt>
                <c:pt idx="1088">
                  <c:v>8</c:v>
                </c:pt>
                <c:pt idx="1089">
                  <c:v>8</c:v>
                </c:pt>
                <c:pt idx="1090">
                  <c:v>8</c:v>
                </c:pt>
                <c:pt idx="1091">
                  <c:v>4</c:v>
                </c:pt>
                <c:pt idx="1092">
                  <c:v>8</c:v>
                </c:pt>
                <c:pt idx="1093">
                  <c:v>8</c:v>
                </c:pt>
                <c:pt idx="1094">
                  <c:v>8</c:v>
                </c:pt>
                <c:pt idx="1095">
                  <c:v>6</c:v>
                </c:pt>
                <c:pt idx="1096">
                  <c:v>8</c:v>
                </c:pt>
                <c:pt idx="1097">
                  <c:v>6</c:v>
                </c:pt>
                <c:pt idx="1098">
                  <c:v>10</c:v>
                </c:pt>
                <c:pt idx="1099">
                  <c:v>4</c:v>
                </c:pt>
                <c:pt idx="1100">
                  <c:v>6</c:v>
                </c:pt>
                <c:pt idx="1101">
                  <c:v>6</c:v>
                </c:pt>
                <c:pt idx="1102">
                  <c:v>6</c:v>
                </c:pt>
                <c:pt idx="1103">
                  <c:v>2</c:v>
                </c:pt>
                <c:pt idx="1104">
                  <c:v>2</c:v>
                </c:pt>
                <c:pt idx="1105">
                  <c:v>10</c:v>
                </c:pt>
                <c:pt idx="1106">
                  <c:v>6</c:v>
                </c:pt>
                <c:pt idx="1107">
                  <c:v>4</c:v>
                </c:pt>
                <c:pt idx="1108">
                  <c:v>6</c:v>
                </c:pt>
                <c:pt idx="1109">
                  <c:v>4</c:v>
                </c:pt>
                <c:pt idx="1110">
                  <c:v>8</c:v>
                </c:pt>
                <c:pt idx="1111">
                  <c:v>6</c:v>
                </c:pt>
                <c:pt idx="1112">
                  <c:v>6</c:v>
                </c:pt>
                <c:pt idx="1113">
                  <c:v>6</c:v>
                </c:pt>
                <c:pt idx="1114">
                  <c:v>10</c:v>
                </c:pt>
                <c:pt idx="1115">
                  <c:v>12</c:v>
                </c:pt>
                <c:pt idx="1116">
                  <c:v>8</c:v>
                </c:pt>
                <c:pt idx="1117">
                  <c:v>6</c:v>
                </c:pt>
                <c:pt idx="1118">
                  <c:v>6</c:v>
                </c:pt>
                <c:pt idx="1119">
                  <c:v>6</c:v>
                </c:pt>
                <c:pt idx="1120">
                  <c:v>8</c:v>
                </c:pt>
                <c:pt idx="1121">
                  <c:v>6</c:v>
                </c:pt>
                <c:pt idx="1122">
                  <c:v>4</c:v>
                </c:pt>
                <c:pt idx="1123">
                  <c:v>4</c:v>
                </c:pt>
                <c:pt idx="1124">
                  <c:v>6</c:v>
                </c:pt>
                <c:pt idx="1125">
                  <c:v>10</c:v>
                </c:pt>
                <c:pt idx="1126">
                  <c:v>2</c:v>
                </c:pt>
                <c:pt idx="1127">
                  <c:v>6</c:v>
                </c:pt>
                <c:pt idx="1128">
                  <c:v>4</c:v>
                </c:pt>
                <c:pt idx="1129">
                  <c:v>10</c:v>
                </c:pt>
                <c:pt idx="1130">
                  <c:v>4</c:v>
                </c:pt>
                <c:pt idx="1131">
                  <c:v>6</c:v>
                </c:pt>
                <c:pt idx="1132">
                  <c:v>2</c:v>
                </c:pt>
                <c:pt idx="1133">
                  <c:v>8</c:v>
                </c:pt>
                <c:pt idx="1134">
                  <c:v>6</c:v>
                </c:pt>
                <c:pt idx="1135">
                  <c:v>6</c:v>
                </c:pt>
                <c:pt idx="1136">
                  <c:v>10</c:v>
                </c:pt>
                <c:pt idx="1137">
                  <c:v>4</c:v>
                </c:pt>
                <c:pt idx="1138">
                  <c:v>6</c:v>
                </c:pt>
                <c:pt idx="1139">
                  <c:v>2</c:v>
                </c:pt>
                <c:pt idx="1140">
                  <c:v>6</c:v>
                </c:pt>
                <c:pt idx="1141">
                  <c:v>6</c:v>
                </c:pt>
                <c:pt idx="1142">
                  <c:v>2</c:v>
                </c:pt>
                <c:pt idx="1143">
                  <c:v>4</c:v>
                </c:pt>
                <c:pt idx="1144">
                  <c:v>6</c:v>
                </c:pt>
                <c:pt idx="1145">
                  <c:v>4</c:v>
                </c:pt>
                <c:pt idx="1146">
                  <c:v>4</c:v>
                </c:pt>
                <c:pt idx="1147">
                  <c:v>6</c:v>
                </c:pt>
                <c:pt idx="1148">
                  <c:v>10</c:v>
                </c:pt>
                <c:pt idx="1149">
                  <c:v>2</c:v>
                </c:pt>
                <c:pt idx="1150">
                  <c:v>10</c:v>
                </c:pt>
                <c:pt idx="1151">
                  <c:v>8</c:v>
                </c:pt>
                <c:pt idx="1152">
                  <c:v>6</c:v>
                </c:pt>
                <c:pt idx="1153">
                  <c:v>6</c:v>
                </c:pt>
                <c:pt idx="1154">
                  <c:v>4</c:v>
                </c:pt>
                <c:pt idx="1155">
                  <c:v>6</c:v>
                </c:pt>
                <c:pt idx="1156">
                  <c:v>6</c:v>
                </c:pt>
                <c:pt idx="1157">
                  <c:v>4</c:v>
                </c:pt>
                <c:pt idx="1158">
                  <c:v>2</c:v>
                </c:pt>
                <c:pt idx="1159">
                  <c:v>6</c:v>
                </c:pt>
                <c:pt idx="1160">
                  <c:v>8</c:v>
                </c:pt>
                <c:pt idx="1161">
                  <c:v>6</c:v>
                </c:pt>
                <c:pt idx="1162">
                  <c:v>4</c:v>
                </c:pt>
                <c:pt idx="1163">
                  <c:v>6</c:v>
                </c:pt>
                <c:pt idx="1164">
                  <c:v>8</c:v>
                </c:pt>
                <c:pt idx="1165">
                  <c:v>8</c:v>
                </c:pt>
                <c:pt idx="1166">
                  <c:v>8</c:v>
                </c:pt>
                <c:pt idx="1167">
                  <c:v>6</c:v>
                </c:pt>
                <c:pt idx="1168">
                  <c:v>6</c:v>
                </c:pt>
                <c:pt idx="1169">
                  <c:v>6</c:v>
                </c:pt>
                <c:pt idx="1170">
                  <c:v>2</c:v>
                </c:pt>
                <c:pt idx="1171">
                  <c:v>4</c:v>
                </c:pt>
                <c:pt idx="1172">
                  <c:v>10</c:v>
                </c:pt>
                <c:pt idx="1173">
                  <c:v>8</c:v>
                </c:pt>
                <c:pt idx="1174">
                  <c:v>8</c:v>
                </c:pt>
                <c:pt idx="1175">
                  <c:v>2</c:v>
                </c:pt>
                <c:pt idx="1176">
                  <c:v>4</c:v>
                </c:pt>
                <c:pt idx="1177">
                  <c:v>4</c:v>
                </c:pt>
                <c:pt idx="1178">
                  <c:v>8</c:v>
                </c:pt>
                <c:pt idx="1179">
                  <c:v>6</c:v>
                </c:pt>
                <c:pt idx="1180">
                  <c:v>8</c:v>
                </c:pt>
                <c:pt idx="1181">
                  <c:v>8</c:v>
                </c:pt>
                <c:pt idx="1182">
                  <c:v>4</c:v>
                </c:pt>
                <c:pt idx="1183">
                  <c:v>4</c:v>
                </c:pt>
                <c:pt idx="1184">
                  <c:v>10</c:v>
                </c:pt>
                <c:pt idx="1185">
                  <c:v>4</c:v>
                </c:pt>
                <c:pt idx="1186">
                  <c:v>6</c:v>
                </c:pt>
                <c:pt idx="1187">
                  <c:v>2</c:v>
                </c:pt>
                <c:pt idx="1188">
                  <c:v>6</c:v>
                </c:pt>
                <c:pt idx="1189">
                  <c:v>6</c:v>
                </c:pt>
                <c:pt idx="1190">
                  <c:v>6</c:v>
                </c:pt>
                <c:pt idx="1191">
                  <c:v>6</c:v>
                </c:pt>
                <c:pt idx="1192">
                  <c:v>4</c:v>
                </c:pt>
                <c:pt idx="1193">
                  <c:v>2</c:v>
                </c:pt>
                <c:pt idx="1194">
                  <c:v>8</c:v>
                </c:pt>
                <c:pt idx="1195">
                  <c:v>4</c:v>
                </c:pt>
                <c:pt idx="1196">
                  <c:v>2</c:v>
                </c:pt>
                <c:pt idx="1197">
                  <c:v>6</c:v>
                </c:pt>
                <c:pt idx="1198">
                  <c:v>6</c:v>
                </c:pt>
                <c:pt idx="1199">
                  <c:v>8</c:v>
                </c:pt>
                <c:pt idx="1200">
                  <c:v>2</c:v>
                </c:pt>
                <c:pt idx="1201">
                  <c:v>4</c:v>
                </c:pt>
                <c:pt idx="1202">
                  <c:v>6</c:v>
                </c:pt>
                <c:pt idx="1203">
                  <c:v>4</c:v>
                </c:pt>
                <c:pt idx="1204">
                  <c:v>2</c:v>
                </c:pt>
                <c:pt idx="1205">
                  <c:v>6</c:v>
                </c:pt>
                <c:pt idx="1206">
                  <c:v>4</c:v>
                </c:pt>
                <c:pt idx="1207">
                  <c:v>4</c:v>
                </c:pt>
                <c:pt idx="1208">
                  <c:v>4</c:v>
                </c:pt>
                <c:pt idx="1209">
                  <c:v>6</c:v>
                </c:pt>
                <c:pt idx="1210">
                  <c:v>4</c:v>
                </c:pt>
                <c:pt idx="1211">
                  <c:v>6</c:v>
                </c:pt>
                <c:pt idx="1212">
                  <c:v>10</c:v>
                </c:pt>
                <c:pt idx="1213">
                  <c:v>8</c:v>
                </c:pt>
                <c:pt idx="1214">
                  <c:v>8</c:v>
                </c:pt>
                <c:pt idx="1215">
                  <c:v>10</c:v>
                </c:pt>
                <c:pt idx="1216">
                  <c:v>4</c:v>
                </c:pt>
                <c:pt idx="1217">
                  <c:v>6</c:v>
                </c:pt>
                <c:pt idx="1218">
                  <c:v>6</c:v>
                </c:pt>
                <c:pt idx="1219">
                  <c:v>4</c:v>
                </c:pt>
                <c:pt idx="1220">
                  <c:v>6</c:v>
                </c:pt>
                <c:pt idx="1221">
                  <c:v>4</c:v>
                </c:pt>
                <c:pt idx="1222">
                  <c:v>6</c:v>
                </c:pt>
                <c:pt idx="1223">
                  <c:v>6</c:v>
                </c:pt>
                <c:pt idx="1224">
                  <c:v>8</c:v>
                </c:pt>
                <c:pt idx="1225">
                  <c:v>6</c:v>
                </c:pt>
                <c:pt idx="1226">
                  <c:v>4</c:v>
                </c:pt>
                <c:pt idx="1227">
                  <c:v>8</c:v>
                </c:pt>
                <c:pt idx="1228">
                  <c:v>2</c:v>
                </c:pt>
                <c:pt idx="1229">
                  <c:v>8</c:v>
                </c:pt>
                <c:pt idx="1230">
                  <c:v>6</c:v>
                </c:pt>
                <c:pt idx="1231">
                  <c:v>6</c:v>
                </c:pt>
                <c:pt idx="1232">
                  <c:v>8</c:v>
                </c:pt>
                <c:pt idx="1233">
                  <c:v>4</c:v>
                </c:pt>
                <c:pt idx="1234">
                  <c:v>6</c:v>
                </c:pt>
                <c:pt idx="1235">
                  <c:v>8</c:v>
                </c:pt>
                <c:pt idx="1236">
                  <c:v>10</c:v>
                </c:pt>
                <c:pt idx="1237">
                  <c:v>6</c:v>
                </c:pt>
                <c:pt idx="1238">
                  <c:v>10</c:v>
                </c:pt>
                <c:pt idx="1239">
                  <c:v>8</c:v>
                </c:pt>
                <c:pt idx="1240">
                  <c:v>6</c:v>
                </c:pt>
                <c:pt idx="1241">
                  <c:v>4</c:v>
                </c:pt>
                <c:pt idx="1242">
                  <c:v>8</c:v>
                </c:pt>
                <c:pt idx="1243">
                  <c:v>0</c:v>
                </c:pt>
                <c:pt idx="1244">
                  <c:v>6</c:v>
                </c:pt>
                <c:pt idx="1245">
                  <c:v>4</c:v>
                </c:pt>
                <c:pt idx="1246">
                  <c:v>8</c:v>
                </c:pt>
                <c:pt idx="1247">
                  <c:v>6</c:v>
                </c:pt>
                <c:pt idx="1248">
                  <c:v>10</c:v>
                </c:pt>
                <c:pt idx="1249">
                  <c:v>6</c:v>
                </c:pt>
                <c:pt idx="1250">
                  <c:v>4</c:v>
                </c:pt>
                <c:pt idx="1251">
                  <c:v>6</c:v>
                </c:pt>
                <c:pt idx="1252">
                  <c:v>4</c:v>
                </c:pt>
                <c:pt idx="1253">
                  <c:v>4</c:v>
                </c:pt>
                <c:pt idx="1254">
                  <c:v>6</c:v>
                </c:pt>
                <c:pt idx="1255">
                  <c:v>2</c:v>
                </c:pt>
                <c:pt idx="1256">
                  <c:v>4</c:v>
                </c:pt>
                <c:pt idx="1257">
                  <c:v>10</c:v>
                </c:pt>
                <c:pt idx="1258">
                  <c:v>4</c:v>
                </c:pt>
                <c:pt idx="1259">
                  <c:v>4</c:v>
                </c:pt>
                <c:pt idx="1260">
                  <c:v>4</c:v>
                </c:pt>
                <c:pt idx="1261">
                  <c:v>10</c:v>
                </c:pt>
                <c:pt idx="1262">
                  <c:v>6</c:v>
                </c:pt>
                <c:pt idx="1263">
                  <c:v>4</c:v>
                </c:pt>
                <c:pt idx="1264">
                  <c:v>4</c:v>
                </c:pt>
                <c:pt idx="1265">
                  <c:v>6</c:v>
                </c:pt>
                <c:pt idx="1266">
                  <c:v>4</c:v>
                </c:pt>
                <c:pt idx="1267">
                  <c:v>4</c:v>
                </c:pt>
                <c:pt idx="1268">
                  <c:v>2</c:v>
                </c:pt>
                <c:pt idx="1269">
                  <c:v>10</c:v>
                </c:pt>
                <c:pt idx="1270">
                  <c:v>4</c:v>
                </c:pt>
                <c:pt idx="1271">
                  <c:v>6</c:v>
                </c:pt>
                <c:pt idx="1272">
                  <c:v>8</c:v>
                </c:pt>
                <c:pt idx="1273">
                  <c:v>8</c:v>
                </c:pt>
                <c:pt idx="1274">
                  <c:v>4</c:v>
                </c:pt>
                <c:pt idx="1275">
                  <c:v>6</c:v>
                </c:pt>
                <c:pt idx="1276">
                  <c:v>6</c:v>
                </c:pt>
                <c:pt idx="1277">
                  <c:v>12</c:v>
                </c:pt>
                <c:pt idx="1278">
                  <c:v>4</c:v>
                </c:pt>
                <c:pt idx="1279">
                  <c:v>2</c:v>
                </c:pt>
                <c:pt idx="1280">
                  <c:v>8</c:v>
                </c:pt>
                <c:pt idx="1281">
                  <c:v>8</c:v>
                </c:pt>
                <c:pt idx="1282">
                  <c:v>6</c:v>
                </c:pt>
                <c:pt idx="1283">
                  <c:v>8</c:v>
                </c:pt>
                <c:pt idx="1284">
                  <c:v>8</c:v>
                </c:pt>
                <c:pt idx="1285">
                  <c:v>10</c:v>
                </c:pt>
                <c:pt idx="1286">
                  <c:v>6</c:v>
                </c:pt>
                <c:pt idx="1287">
                  <c:v>8</c:v>
                </c:pt>
                <c:pt idx="1288">
                  <c:v>2</c:v>
                </c:pt>
                <c:pt idx="1289">
                  <c:v>6</c:v>
                </c:pt>
                <c:pt idx="1290">
                  <c:v>4</c:v>
                </c:pt>
                <c:pt idx="1291">
                  <c:v>8</c:v>
                </c:pt>
                <c:pt idx="1292">
                  <c:v>2</c:v>
                </c:pt>
                <c:pt idx="1293">
                  <c:v>8</c:v>
                </c:pt>
                <c:pt idx="1294">
                  <c:v>4</c:v>
                </c:pt>
                <c:pt idx="1295">
                  <c:v>8</c:v>
                </c:pt>
                <c:pt idx="1296">
                  <c:v>12</c:v>
                </c:pt>
                <c:pt idx="1297">
                  <c:v>2</c:v>
                </c:pt>
                <c:pt idx="1298">
                  <c:v>6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6</c:v>
                </c:pt>
                <c:pt idx="1304">
                  <c:v>6</c:v>
                </c:pt>
                <c:pt idx="1305">
                  <c:v>6</c:v>
                </c:pt>
                <c:pt idx="1306">
                  <c:v>4</c:v>
                </c:pt>
                <c:pt idx="1307">
                  <c:v>4</c:v>
                </c:pt>
                <c:pt idx="1308">
                  <c:v>4</c:v>
                </c:pt>
                <c:pt idx="1309">
                  <c:v>6</c:v>
                </c:pt>
                <c:pt idx="1310">
                  <c:v>6</c:v>
                </c:pt>
                <c:pt idx="1311">
                  <c:v>4</c:v>
                </c:pt>
                <c:pt idx="1312">
                  <c:v>2</c:v>
                </c:pt>
                <c:pt idx="1313">
                  <c:v>4</c:v>
                </c:pt>
                <c:pt idx="1314">
                  <c:v>6</c:v>
                </c:pt>
                <c:pt idx="1315">
                  <c:v>6</c:v>
                </c:pt>
                <c:pt idx="1316">
                  <c:v>8</c:v>
                </c:pt>
                <c:pt idx="1317">
                  <c:v>4</c:v>
                </c:pt>
                <c:pt idx="1318">
                  <c:v>6</c:v>
                </c:pt>
                <c:pt idx="1319">
                  <c:v>8</c:v>
                </c:pt>
                <c:pt idx="1320">
                  <c:v>2</c:v>
                </c:pt>
                <c:pt idx="1321">
                  <c:v>6</c:v>
                </c:pt>
                <c:pt idx="1322">
                  <c:v>10</c:v>
                </c:pt>
                <c:pt idx="1323">
                  <c:v>8</c:v>
                </c:pt>
                <c:pt idx="1324">
                  <c:v>4</c:v>
                </c:pt>
                <c:pt idx="1325">
                  <c:v>6</c:v>
                </c:pt>
                <c:pt idx="1326">
                  <c:v>6</c:v>
                </c:pt>
                <c:pt idx="1327">
                  <c:v>2</c:v>
                </c:pt>
                <c:pt idx="1328">
                  <c:v>6</c:v>
                </c:pt>
                <c:pt idx="1329">
                  <c:v>4</c:v>
                </c:pt>
                <c:pt idx="1330">
                  <c:v>2</c:v>
                </c:pt>
                <c:pt idx="1331">
                  <c:v>4</c:v>
                </c:pt>
                <c:pt idx="1332">
                  <c:v>8</c:v>
                </c:pt>
                <c:pt idx="1333">
                  <c:v>4</c:v>
                </c:pt>
                <c:pt idx="1334">
                  <c:v>4</c:v>
                </c:pt>
                <c:pt idx="1335">
                  <c:v>8</c:v>
                </c:pt>
                <c:pt idx="1336">
                  <c:v>6</c:v>
                </c:pt>
                <c:pt idx="1337">
                  <c:v>8</c:v>
                </c:pt>
                <c:pt idx="1338">
                  <c:v>8</c:v>
                </c:pt>
                <c:pt idx="1339">
                  <c:v>4</c:v>
                </c:pt>
                <c:pt idx="1340">
                  <c:v>2</c:v>
                </c:pt>
                <c:pt idx="1341">
                  <c:v>8</c:v>
                </c:pt>
                <c:pt idx="1342">
                  <c:v>6</c:v>
                </c:pt>
                <c:pt idx="1343">
                  <c:v>6</c:v>
                </c:pt>
                <c:pt idx="1344">
                  <c:v>10</c:v>
                </c:pt>
                <c:pt idx="1345">
                  <c:v>2</c:v>
                </c:pt>
                <c:pt idx="1346">
                  <c:v>8</c:v>
                </c:pt>
                <c:pt idx="1347">
                  <c:v>8</c:v>
                </c:pt>
                <c:pt idx="1348">
                  <c:v>6</c:v>
                </c:pt>
                <c:pt idx="1349">
                  <c:v>6</c:v>
                </c:pt>
                <c:pt idx="1350">
                  <c:v>4</c:v>
                </c:pt>
                <c:pt idx="1351">
                  <c:v>8</c:v>
                </c:pt>
                <c:pt idx="1352">
                  <c:v>6</c:v>
                </c:pt>
                <c:pt idx="1353">
                  <c:v>4</c:v>
                </c:pt>
                <c:pt idx="1354">
                  <c:v>2</c:v>
                </c:pt>
                <c:pt idx="1355">
                  <c:v>8</c:v>
                </c:pt>
                <c:pt idx="1356">
                  <c:v>4</c:v>
                </c:pt>
                <c:pt idx="1357">
                  <c:v>6</c:v>
                </c:pt>
                <c:pt idx="1358">
                  <c:v>10</c:v>
                </c:pt>
                <c:pt idx="1359">
                  <c:v>8</c:v>
                </c:pt>
                <c:pt idx="1360">
                  <c:v>8</c:v>
                </c:pt>
                <c:pt idx="1361">
                  <c:v>12</c:v>
                </c:pt>
                <c:pt idx="1362">
                  <c:v>8</c:v>
                </c:pt>
                <c:pt idx="1363">
                  <c:v>4</c:v>
                </c:pt>
                <c:pt idx="1364">
                  <c:v>6</c:v>
                </c:pt>
                <c:pt idx="1365">
                  <c:v>8</c:v>
                </c:pt>
                <c:pt idx="1366">
                  <c:v>4</c:v>
                </c:pt>
                <c:pt idx="1367">
                  <c:v>6</c:v>
                </c:pt>
                <c:pt idx="1368">
                  <c:v>8</c:v>
                </c:pt>
                <c:pt idx="1369">
                  <c:v>8</c:v>
                </c:pt>
                <c:pt idx="1370">
                  <c:v>4</c:v>
                </c:pt>
                <c:pt idx="1371">
                  <c:v>6</c:v>
                </c:pt>
                <c:pt idx="1372">
                  <c:v>2</c:v>
                </c:pt>
                <c:pt idx="1373">
                  <c:v>6</c:v>
                </c:pt>
                <c:pt idx="1374">
                  <c:v>4</c:v>
                </c:pt>
                <c:pt idx="1375">
                  <c:v>6</c:v>
                </c:pt>
                <c:pt idx="1376">
                  <c:v>8</c:v>
                </c:pt>
                <c:pt idx="1377">
                  <c:v>4</c:v>
                </c:pt>
                <c:pt idx="1378">
                  <c:v>6</c:v>
                </c:pt>
                <c:pt idx="1379">
                  <c:v>8</c:v>
                </c:pt>
                <c:pt idx="1380">
                  <c:v>6</c:v>
                </c:pt>
                <c:pt idx="1381">
                  <c:v>4</c:v>
                </c:pt>
                <c:pt idx="1382">
                  <c:v>0</c:v>
                </c:pt>
                <c:pt idx="1383">
                  <c:v>6</c:v>
                </c:pt>
                <c:pt idx="1384">
                  <c:v>4</c:v>
                </c:pt>
                <c:pt idx="1385">
                  <c:v>10</c:v>
                </c:pt>
                <c:pt idx="1386">
                  <c:v>2</c:v>
                </c:pt>
                <c:pt idx="1387">
                  <c:v>4</c:v>
                </c:pt>
                <c:pt idx="1388">
                  <c:v>4</c:v>
                </c:pt>
                <c:pt idx="1389">
                  <c:v>6</c:v>
                </c:pt>
                <c:pt idx="1390">
                  <c:v>6</c:v>
                </c:pt>
                <c:pt idx="1391">
                  <c:v>4</c:v>
                </c:pt>
                <c:pt idx="1392">
                  <c:v>6</c:v>
                </c:pt>
                <c:pt idx="1393">
                  <c:v>4</c:v>
                </c:pt>
                <c:pt idx="1394">
                  <c:v>4</c:v>
                </c:pt>
                <c:pt idx="1395">
                  <c:v>2</c:v>
                </c:pt>
                <c:pt idx="1396">
                  <c:v>2</c:v>
                </c:pt>
                <c:pt idx="1397">
                  <c:v>8</c:v>
                </c:pt>
                <c:pt idx="1398">
                  <c:v>8</c:v>
                </c:pt>
                <c:pt idx="1399">
                  <c:v>2</c:v>
                </c:pt>
                <c:pt idx="1400">
                  <c:v>4</c:v>
                </c:pt>
                <c:pt idx="1401">
                  <c:v>2</c:v>
                </c:pt>
                <c:pt idx="1402">
                  <c:v>6</c:v>
                </c:pt>
                <c:pt idx="1403">
                  <c:v>8</c:v>
                </c:pt>
                <c:pt idx="1404">
                  <c:v>10</c:v>
                </c:pt>
                <c:pt idx="1405">
                  <c:v>4</c:v>
                </c:pt>
                <c:pt idx="1406">
                  <c:v>10</c:v>
                </c:pt>
                <c:pt idx="1407">
                  <c:v>6</c:v>
                </c:pt>
                <c:pt idx="1408">
                  <c:v>4</c:v>
                </c:pt>
                <c:pt idx="1409">
                  <c:v>4</c:v>
                </c:pt>
                <c:pt idx="1410">
                  <c:v>8</c:v>
                </c:pt>
                <c:pt idx="1411">
                  <c:v>4</c:v>
                </c:pt>
                <c:pt idx="1412">
                  <c:v>2</c:v>
                </c:pt>
                <c:pt idx="1413">
                  <c:v>6</c:v>
                </c:pt>
                <c:pt idx="1414">
                  <c:v>10</c:v>
                </c:pt>
                <c:pt idx="1415">
                  <c:v>2</c:v>
                </c:pt>
                <c:pt idx="1416">
                  <c:v>6</c:v>
                </c:pt>
                <c:pt idx="1417">
                  <c:v>6</c:v>
                </c:pt>
                <c:pt idx="1418">
                  <c:v>10</c:v>
                </c:pt>
                <c:pt idx="1419">
                  <c:v>4</c:v>
                </c:pt>
                <c:pt idx="1420">
                  <c:v>6</c:v>
                </c:pt>
                <c:pt idx="1421">
                  <c:v>6</c:v>
                </c:pt>
                <c:pt idx="1422">
                  <c:v>6</c:v>
                </c:pt>
                <c:pt idx="1423">
                  <c:v>4</c:v>
                </c:pt>
                <c:pt idx="1424">
                  <c:v>8</c:v>
                </c:pt>
                <c:pt idx="1425">
                  <c:v>6</c:v>
                </c:pt>
                <c:pt idx="1426">
                  <c:v>4</c:v>
                </c:pt>
                <c:pt idx="1427">
                  <c:v>6</c:v>
                </c:pt>
                <c:pt idx="1428">
                  <c:v>8</c:v>
                </c:pt>
                <c:pt idx="1429">
                  <c:v>8</c:v>
                </c:pt>
                <c:pt idx="1430">
                  <c:v>8</c:v>
                </c:pt>
                <c:pt idx="1431">
                  <c:v>6</c:v>
                </c:pt>
                <c:pt idx="1432">
                  <c:v>10</c:v>
                </c:pt>
                <c:pt idx="1433">
                  <c:v>4</c:v>
                </c:pt>
                <c:pt idx="1434">
                  <c:v>4</c:v>
                </c:pt>
                <c:pt idx="1435">
                  <c:v>10</c:v>
                </c:pt>
                <c:pt idx="1436">
                  <c:v>4</c:v>
                </c:pt>
                <c:pt idx="1437">
                  <c:v>6</c:v>
                </c:pt>
                <c:pt idx="1438">
                  <c:v>4</c:v>
                </c:pt>
                <c:pt idx="1439">
                  <c:v>4</c:v>
                </c:pt>
                <c:pt idx="1440">
                  <c:v>8</c:v>
                </c:pt>
                <c:pt idx="1441">
                  <c:v>8</c:v>
                </c:pt>
                <c:pt idx="1442">
                  <c:v>8</c:v>
                </c:pt>
                <c:pt idx="1443">
                  <c:v>4</c:v>
                </c:pt>
                <c:pt idx="1444">
                  <c:v>6</c:v>
                </c:pt>
                <c:pt idx="1445">
                  <c:v>6</c:v>
                </c:pt>
                <c:pt idx="1446">
                  <c:v>4</c:v>
                </c:pt>
                <c:pt idx="1447">
                  <c:v>12</c:v>
                </c:pt>
                <c:pt idx="1448">
                  <c:v>8</c:v>
                </c:pt>
                <c:pt idx="1449">
                  <c:v>10</c:v>
                </c:pt>
                <c:pt idx="1450">
                  <c:v>10</c:v>
                </c:pt>
                <c:pt idx="1451">
                  <c:v>6</c:v>
                </c:pt>
                <c:pt idx="1452">
                  <c:v>8</c:v>
                </c:pt>
                <c:pt idx="1453">
                  <c:v>8</c:v>
                </c:pt>
                <c:pt idx="1454">
                  <c:v>2</c:v>
                </c:pt>
                <c:pt idx="1455">
                  <c:v>8</c:v>
                </c:pt>
                <c:pt idx="1456">
                  <c:v>6</c:v>
                </c:pt>
                <c:pt idx="1457">
                  <c:v>4</c:v>
                </c:pt>
                <c:pt idx="1458">
                  <c:v>2</c:v>
                </c:pt>
                <c:pt idx="1459">
                  <c:v>6</c:v>
                </c:pt>
                <c:pt idx="1460">
                  <c:v>4</c:v>
                </c:pt>
                <c:pt idx="1461">
                  <c:v>10</c:v>
                </c:pt>
                <c:pt idx="1462">
                  <c:v>4</c:v>
                </c:pt>
                <c:pt idx="1463">
                  <c:v>6</c:v>
                </c:pt>
                <c:pt idx="1464">
                  <c:v>6</c:v>
                </c:pt>
                <c:pt idx="1465">
                  <c:v>6</c:v>
                </c:pt>
                <c:pt idx="1466">
                  <c:v>6</c:v>
                </c:pt>
                <c:pt idx="1467">
                  <c:v>6</c:v>
                </c:pt>
                <c:pt idx="1468">
                  <c:v>8</c:v>
                </c:pt>
                <c:pt idx="1469">
                  <c:v>8</c:v>
                </c:pt>
                <c:pt idx="1470">
                  <c:v>4</c:v>
                </c:pt>
                <c:pt idx="1471">
                  <c:v>2</c:v>
                </c:pt>
                <c:pt idx="1472">
                  <c:v>8</c:v>
                </c:pt>
                <c:pt idx="1473">
                  <c:v>8</c:v>
                </c:pt>
                <c:pt idx="1474">
                  <c:v>2</c:v>
                </c:pt>
                <c:pt idx="1475">
                  <c:v>6</c:v>
                </c:pt>
                <c:pt idx="1476">
                  <c:v>2</c:v>
                </c:pt>
                <c:pt idx="1477">
                  <c:v>4</c:v>
                </c:pt>
                <c:pt idx="1478">
                  <c:v>4</c:v>
                </c:pt>
                <c:pt idx="1479">
                  <c:v>10</c:v>
                </c:pt>
                <c:pt idx="1480">
                  <c:v>8</c:v>
                </c:pt>
                <c:pt idx="1481">
                  <c:v>6</c:v>
                </c:pt>
                <c:pt idx="1482">
                  <c:v>10</c:v>
                </c:pt>
                <c:pt idx="1483">
                  <c:v>2</c:v>
                </c:pt>
                <c:pt idx="1484">
                  <c:v>10</c:v>
                </c:pt>
                <c:pt idx="1485">
                  <c:v>8</c:v>
                </c:pt>
                <c:pt idx="1486">
                  <c:v>8</c:v>
                </c:pt>
                <c:pt idx="1487">
                  <c:v>6</c:v>
                </c:pt>
                <c:pt idx="1488">
                  <c:v>4</c:v>
                </c:pt>
                <c:pt idx="1489">
                  <c:v>6</c:v>
                </c:pt>
                <c:pt idx="1490">
                  <c:v>4</c:v>
                </c:pt>
                <c:pt idx="1491">
                  <c:v>2</c:v>
                </c:pt>
                <c:pt idx="1492">
                  <c:v>6</c:v>
                </c:pt>
                <c:pt idx="1493">
                  <c:v>2</c:v>
                </c:pt>
                <c:pt idx="1494">
                  <c:v>4</c:v>
                </c:pt>
                <c:pt idx="1495">
                  <c:v>12</c:v>
                </c:pt>
                <c:pt idx="1496">
                  <c:v>2</c:v>
                </c:pt>
                <c:pt idx="1497">
                  <c:v>6</c:v>
                </c:pt>
                <c:pt idx="1498">
                  <c:v>8</c:v>
                </c:pt>
                <c:pt idx="1499">
                  <c:v>2</c:v>
                </c:pt>
                <c:pt idx="1500">
                  <c:v>12</c:v>
                </c:pt>
                <c:pt idx="1501">
                  <c:v>6</c:v>
                </c:pt>
                <c:pt idx="1502">
                  <c:v>4</c:v>
                </c:pt>
                <c:pt idx="1503">
                  <c:v>4</c:v>
                </c:pt>
                <c:pt idx="1504">
                  <c:v>8</c:v>
                </c:pt>
                <c:pt idx="1505">
                  <c:v>6</c:v>
                </c:pt>
                <c:pt idx="1506">
                  <c:v>4</c:v>
                </c:pt>
                <c:pt idx="1507">
                  <c:v>8</c:v>
                </c:pt>
                <c:pt idx="1508">
                  <c:v>8</c:v>
                </c:pt>
                <c:pt idx="1509">
                  <c:v>12</c:v>
                </c:pt>
                <c:pt idx="1510">
                  <c:v>8</c:v>
                </c:pt>
                <c:pt idx="1511">
                  <c:v>10</c:v>
                </c:pt>
                <c:pt idx="1512">
                  <c:v>4</c:v>
                </c:pt>
                <c:pt idx="1513">
                  <c:v>4</c:v>
                </c:pt>
                <c:pt idx="1514">
                  <c:v>4</c:v>
                </c:pt>
                <c:pt idx="1515">
                  <c:v>0</c:v>
                </c:pt>
                <c:pt idx="1516">
                  <c:v>8</c:v>
                </c:pt>
                <c:pt idx="1517">
                  <c:v>6</c:v>
                </c:pt>
                <c:pt idx="1518">
                  <c:v>8</c:v>
                </c:pt>
                <c:pt idx="1519">
                  <c:v>8</c:v>
                </c:pt>
                <c:pt idx="1520">
                  <c:v>6</c:v>
                </c:pt>
                <c:pt idx="1521">
                  <c:v>6</c:v>
                </c:pt>
                <c:pt idx="1522">
                  <c:v>6</c:v>
                </c:pt>
                <c:pt idx="1523">
                  <c:v>8</c:v>
                </c:pt>
                <c:pt idx="1524">
                  <c:v>6</c:v>
                </c:pt>
                <c:pt idx="1525">
                  <c:v>2</c:v>
                </c:pt>
                <c:pt idx="1526">
                  <c:v>6</c:v>
                </c:pt>
                <c:pt idx="1527">
                  <c:v>6</c:v>
                </c:pt>
                <c:pt idx="1528">
                  <c:v>8</c:v>
                </c:pt>
                <c:pt idx="1529">
                  <c:v>6</c:v>
                </c:pt>
                <c:pt idx="1530">
                  <c:v>6</c:v>
                </c:pt>
                <c:pt idx="1531">
                  <c:v>6</c:v>
                </c:pt>
                <c:pt idx="1532">
                  <c:v>6</c:v>
                </c:pt>
                <c:pt idx="1533">
                  <c:v>6</c:v>
                </c:pt>
                <c:pt idx="1534">
                  <c:v>10</c:v>
                </c:pt>
                <c:pt idx="1535">
                  <c:v>6</c:v>
                </c:pt>
                <c:pt idx="1536">
                  <c:v>10</c:v>
                </c:pt>
                <c:pt idx="1537">
                  <c:v>8</c:v>
                </c:pt>
                <c:pt idx="1538">
                  <c:v>10</c:v>
                </c:pt>
                <c:pt idx="1539">
                  <c:v>4</c:v>
                </c:pt>
                <c:pt idx="1540">
                  <c:v>2</c:v>
                </c:pt>
                <c:pt idx="1541">
                  <c:v>8</c:v>
                </c:pt>
                <c:pt idx="1542">
                  <c:v>6</c:v>
                </c:pt>
                <c:pt idx="1543">
                  <c:v>4</c:v>
                </c:pt>
                <c:pt idx="1544">
                  <c:v>4</c:v>
                </c:pt>
                <c:pt idx="1545">
                  <c:v>6</c:v>
                </c:pt>
                <c:pt idx="1546">
                  <c:v>8</c:v>
                </c:pt>
                <c:pt idx="1547">
                  <c:v>12</c:v>
                </c:pt>
                <c:pt idx="1548">
                  <c:v>4</c:v>
                </c:pt>
                <c:pt idx="1549">
                  <c:v>2</c:v>
                </c:pt>
                <c:pt idx="1550">
                  <c:v>6</c:v>
                </c:pt>
                <c:pt idx="1551">
                  <c:v>2</c:v>
                </c:pt>
                <c:pt idx="1552">
                  <c:v>6</c:v>
                </c:pt>
                <c:pt idx="1553">
                  <c:v>8</c:v>
                </c:pt>
                <c:pt idx="1554">
                  <c:v>6</c:v>
                </c:pt>
                <c:pt idx="1555">
                  <c:v>10</c:v>
                </c:pt>
                <c:pt idx="1556">
                  <c:v>8</c:v>
                </c:pt>
                <c:pt idx="1557">
                  <c:v>6</c:v>
                </c:pt>
                <c:pt idx="1558">
                  <c:v>2</c:v>
                </c:pt>
                <c:pt idx="1559">
                  <c:v>8</c:v>
                </c:pt>
                <c:pt idx="1560">
                  <c:v>8</c:v>
                </c:pt>
                <c:pt idx="1561">
                  <c:v>6</c:v>
                </c:pt>
                <c:pt idx="1562">
                  <c:v>4</c:v>
                </c:pt>
                <c:pt idx="1563">
                  <c:v>12</c:v>
                </c:pt>
                <c:pt idx="1564">
                  <c:v>2</c:v>
                </c:pt>
                <c:pt idx="1565">
                  <c:v>2</c:v>
                </c:pt>
                <c:pt idx="1566">
                  <c:v>6</c:v>
                </c:pt>
                <c:pt idx="1567">
                  <c:v>12</c:v>
                </c:pt>
                <c:pt idx="1568">
                  <c:v>8</c:v>
                </c:pt>
                <c:pt idx="1569">
                  <c:v>6</c:v>
                </c:pt>
                <c:pt idx="1570">
                  <c:v>10</c:v>
                </c:pt>
                <c:pt idx="1571">
                  <c:v>6</c:v>
                </c:pt>
                <c:pt idx="1572">
                  <c:v>6</c:v>
                </c:pt>
                <c:pt idx="1573">
                  <c:v>6</c:v>
                </c:pt>
                <c:pt idx="1574">
                  <c:v>6</c:v>
                </c:pt>
                <c:pt idx="1575">
                  <c:v>10</c:v>
                </c:pt>
                <c:pt idx="1576">
                  <c:v>4</c:v>
                </c:pt>
                <c:pt idx="1577">
                  <c:v>8</c:v>
                </c:pt>
                <c:pt idx="1578">
                  <c:v>2</c:v>
                </c:pt>
                <c:pt idx="1579">
                  <c:v>6</c:v>
                </c:pt>
                <c:pt idx="1580">
                  <c:v>6</c:v>
                </c:pt>
                <c:pt idx="1581">
                  <c:v>8</c:v>
                </c:pt>
                <c:pt idx="1582">
                  <c:v>10</c:v>
                </c:pt>
                <c:pt idx="1583">
                  <c:v>6</c:v>
                </c:pt>
                <c:pt idx="1584">
                  <c:v>2</c:v>
                </c:pt>
                <c:pt idx="1585">
                  <c:v>8</c:v>
                </c:pt>
                <c:pt idx="1586">
                  <c:v>4</c:v>
                </c:pt>
                <c:pt idx="1587">
                  <c:v>8</c:v>
                </c:pt>
                <c:pt idx="1588">
                  <c:v>10</c:v>
                </c:pt>
                <c:pt idx="1589">
                  <c:v>8</c:v>
                </c:pt>
                <c:pt idx="1590">
                  <c:v>8</c:v>
                </c:pt>
                <c:pt idx="1591">
                  <c:v>10</c:v>
                </c:pt>
                <c:pt idx="1592">
                  <c:v>6</c:v>
                </c:pt>
                <c:pt idx="1593">
                  <c:v>6</c:v>
                </c:pt>
                <c:pt idx="1594">
                  <c:v>10</c:v>
                </c:pt>
                <c:pt idx="1595">
                  <c:v>6</c:v>
                </c:pt>
                <c:pt idx="1596">
                  <c:v>6</c:v>
                </c:pt>
                <c:pt idx="1597">
                  <c:v>4</c:v>
                </c:pt>
                <c:pt idx="1598">
                  <c:v>8</c:v>
                </c:pt>
                <c:pt idx="1599">
                  <c:v>6</c:v>
                </c:pt>
                <c:pt idx="1600">
                  <c:v>8</c:v>
                </c:pt>
                <c:pt idx="1601">
                  <c:v>2</c:v>
                </c:pt>
                <c:pt idx="1602">
                  <c:v>4</c:v>
                </c:pt>
                <c:pt idx="1603">
                  <c:v>4</c:v>
                </c:pt>
                <c:pt idx="1604">
                  <c:v>4</c:v>
                </c:pt>
                <c:pt idx="1605">
                  <c:v>6</c:v>
                </c:pt>
                <c:pt idx="1606">
                  <c:v>6</c:v>
                </c:pt>
                <c:pt idx="1607">
                  <c:v>8</c:v>
                </c:pt>
                <c:pt idx="1608">
                  <c:v>8</c:v>
                </c:pt>
                <c:pt idx="1609">
                  <c:v>8</c:v>
                </c:pt>
                <c:pt idx="1610">
                  <c:v>8</c:v>
                </c:pt>
                <c:pt idx="1611">
                  <c:v>2</c:v>
                </c:pt>
                <c:pt idx="1612">
                  <c:v>6</c:v>
                </c:pt>
                <c:pt idx="1613">
                  <c:v>6</c:v>
                </c:pt>
                <c:pt idx="1614">
                  <c:v>4</c:v>
                </c:pt>
                <c:pt idx="1615">
                  <c:v>6</c:v>
                </c:pt>
                <c:pt idx="1616">
                  <c:v>2</c:v>
                </c:pt>
                <c:pt idx="1617">
                  <c:v>2</c:v>
                </c:pt>
                <c:pt idx="1618">
                  <c:v>4</c:v>
                </c:pt>
                <c:pt idx="1619">
                  <c:v>8</c:v>
                </c:pt>
                <c:pt idx="1620">
                  <c:v>4</c:v>
                </c:pt>
                <c:pt idx="1621">
                  <c:v>2</c:v>
                </c:pt>
                <c:pt idx="1622">
                  <c:v>2</c:v>
                </c:pt>
                <c:pt idx="1623">
                  <c:v>6</c:v>
                </c:pt>
                <c:pt idx="1624">
                  <c:v>4</c:v>
                </c:pt>
                <c:pt idx="1625">
                  <c:v>6</c:v>
                </c:pt>
                <c:pt idx="1626">
                  <c:v>4</c:v>
                </c:pt>
                <c:pt idx="1627">
                  <c:v>4</c:v>
                </c:pt>
                <c:pt idx="1628">
                  <c:v>8</c:v>
                </c:pt>
                <c:pt idx="1629">
                  <c:v>4</c:v>
                </c:pt>
                <c:pt idx="1630">
                  <c:v>6</c:v>
                </c:pt>
                <c:pt idx="1631">
                  <c:v>8</c:v>
                </c:pt>
                <c:pt idx="1632">
                  <c:v>2</c:v>
                </c:pt>
                <c:pt idx="1633">
                  <c:v>4</c:v>
                </c:pt>
                <c:pt idx="1634">
                  <c:v>6</c:v>
                </c:pt>
                <c:pt idx="1635">
                  <c:v>2</c:v>
                </c:pt>
                <c:pt idx="1636">
                  <c:v>8</c:v>
                </c:pt>
                <c:pt idx="1637">
                  <c:v>4</c:v>
                </c:pt>
                <c:pt idx="1638">
                  <c:v>4</c:v>
                </c:pt>
                <c:pt idx="1639">
                  <c:v>8</c:v>
                </c:pt>
                <c:pt idx="1640">
                  <c:v>4</c:v>
                </c:pt>
                <c:pt idx="1641">
                  <c:v>2</c:v>
                </c:pt>
                <c:pt idx="1642">
                  <c:v>6</c:v>
                </c:pt>
                <c:pt idx="1643">
                  <c:v>4</c:v>
                </c:pt>
                <c:pt idx="1644">
                  <c:v>6</c:v>
                </c:pt>
                <c:pt idx="1645">
                  <c:v>8</c:v>
                </c:pt>
                <c:pt idx="1646">
                  <c:v>4</c:v>
                </c:pt>
                <c:pt idx="1647">
                  <c:v>10</c:v>
                </c:pt>
                <c:pt idx="1648">
                  <c:v>6</c:v>
                </c:pt>
                <c:pt idx="1649">
                  <c:v>6</c:v>
                </c:pt>
                <c:pt idx="1650">
                  <c:v>8</c:v>
                </c:pt>
                <c:pt idx="1651">
                  <c:v>6</c:v>
                </c:pt>
                <c:pt idx="1652">
                  <c:v>8</c:v>
                </c:pt>
                <c:pt idx="1653">
                  <c:v>4</c:v>
                </c:pt>
                <c:pt idx="1654">
                  <c:v>10</c:v>
                </c:pt>
                <c:pt idx="1655">
                  <c:v>6</c:v>
                </c:pt>
                <c:pt idx="1656">
                  <c:v>8</c:v>
                </c:pt>
                <c:pt idx="1657">
                  <c:v>8</c:v>
                </c:pt>
                <c:pt idx="1658">
                  <c:v>8</c:v>
                </c:pt>
                <c:pt idx="1659">
                  <c:v>8</c:v>
                </c:pt>
                <c:pt idx="1660">
                  <c:v>6</c:v>
                </c:pt>
                <c:pt idx="1661">
                  <c:v>6</c:v>
                </c:pt>
                <c:pt idx="1662">
                  <c:v>6</c:v>
                </c:pt>
                <c:pt idx="1663">
                  <c:v>6</c:v>
                </c:pt>
                <c:pt idx="1664">
                  <c:v>6</c:v>
                </c:pt>
                <c:pt idx="1665">
                  <c:v>4</c:v>
                </c:pt>
                <c:pt idx="1666">
                  <c:v>8</c:v>
                </c:pt>
                <c:pt idx="1667">
                  <c:v>4</c:v>
                </c:pt>
                <c:pt idx="1668">
                  <c:v>4</c:v>
                </c:pt>
                <c:pt idx="1669">
                  <c:v>4</c:v>
                </c:pt>
                <c:pt idx="1670">
                  <c:v>4</c:v>
                </c:pt>
                <c:pt idx="1671">
                  <c:v>6</c:v>
                </c:pt>
                <c:pt idx="1672">
                  <c:v>2</c:v>
                </c:pt>
                <c:pt idx="1673">
                  <c:v>6</c:v>
                </c:pt>
                <c:pt idx="1674">
                  <c:v>6</c:v>
                </c:pt>
                <c:pt idx="1675">
                  <c:v>6</c:v>
                </c:pt>
                <c:pt idx="1676">
                  <c:v>4</c:v>
                </c:pt>
                <c:pt idx="1677">
                  <c:v>8</c:v>
                </c:pt>
                <c:pt idx="1678">
                  <c:v>6</c:v>
                </c:pt>
                <c:pt idx="1679">
                  <c:v>6</c:v>
                </c:pt>
                <c:pt idx="1680">
                  <c:v>8</c:v>
                </c:pt>
                <c:pt idx="1681">
                  <c:v>8</c:v>
                </c:pt>
                <c:pt idx="1682">
                  <c:v>4</c:v>
                </c:pt>
                <c:pt idx="1683">
                  <c:v>6</c:v>
                </c:pt>
                <c:pt idx="1684">
                  <c:v>4</c:v>
                </c:pt>
                <c:pt idx="1685">
                  <c:v>8</c:v>
                </c:pt>
                <c:pt idx="1686">
                  <c:v>2</c:v>
                </c:pt>
                <c:pt idx="1687">
                  <c:v>4</c:v>
                </c:pt>
                <c:pt idx="1688">
                  <c:v>4</c:v>
                </c:pt>
                <c:pt idx="1689">
                  <c:v>10</c:v>
                </c:pt>
                <c:pt idx="1690">
                  <c:v>6</c:v>
                </c:pt>
                <c:pt idx="1691">
                  <c:v>6</c:v>
                </c:pt>
                <c:pt idx="1692">
                  <c:v>4</c:v>
                </c:pt>
                <c:pt idx="1693">
                  <c:v>6</c:v>
                </c:pt>
                <c:pt idx="1694">
                  <c:v>10</c:v>
                </c:pt>
                <c:pt idx="1695">
                  <c:v>4</c:v>
                </c:pt>
                <c:pt idx="1696">
                  <c:v>6</c:v>
                </c:pt>
                <c:pt idx="1697">
                  <c:v>6</c:v>
                </c:pt>
                <c:pt idx="1698">
                  <c:v>4</c:v>
                </c:pt>
                <c:pt idx="1699">
                  <c:v>4</c:v>
                </c:pt>
                <c:pt idx="1700">
                  <c:v>6</c:v>
                </c:pt>
                <c:pt idx="1701">
                  <c:v>8</c:v>
                </c:pt>
                <c:pt idx="1702">
                  <c:v>12</c:v>
                </c:pt>
                <c:pt idx="1703">
                  <c:v>4</c:v>
                </c:pt>
                <c:pt idx="1704">
                  <c:v>6</c:v>
                </c:pt>
                <c:pt idx="1705">
                  <c:v>4</c:v>
                </c:pt>
                <c:pt idx="1706">
                  <c:v>6</c:v>
                </c:pt>
                <c:pt idx="1707">
                  <c:v>8</c:v>
                </c:pt>
                <c:pt idx="1708">
                  <c:v>4</c:v>
                </c:pt>
                <c:pt idx="1709">
                  <c:v>4</c:v>
                </c:pt>
                <c:pt idx="1710">
                  <c:v>8</c:v>
                </c:pt>
                <c:pt idx="1711">
                  <c:v>8</c:v>
                </c:pt>
                <c:pt idx="1712">
                  <c:v>6</c:v>
                </c:pt>
                <c:pt idx="1713">
                  <c:v>6</c:v>
                </c:pt>
                <c:pt idx="1714">
                  <c:v>8</c:v>
                </c:pt>
                <c:pt idx="1715">
                  <c:v>4</c:v>
                </c:pt>
                <c:pt idx="1716">
                  <c:v>4</c:v>
                </c:pt>
                <c:pt idx="1717">
                  <c:v>10</c:v>
                </c:pt>
                <c:pt idx="1718">
                  <c:v>4</c:v>
                </c:pt>
                <c:pt idx="1719">
                  <c:v>4</c:v>
                </c:pt>
                <c:pt idx="1720">
                  <c:v>8</c:v>
                </c:pt>
                <c:pt idx="1721">
                  <c:v>8</c:v>
                </c:pt>
                <c:pt idx="1722">
                  <c:v>6</c:v>
                </c:pt>
                <c:pt idx="1723">
                  <c:v>4</c:v>
                </c:pt>
                <c:pt idx="1724">
                  <c:v>10</c:v>
                </c:pt>
                <c:pt idx="1725">
                  <c:v>8</c:v>
                </c:pt>
                <c:pt idx="1726">
                  <c:v>6</c:v>
                </c:pt>
                <c:pt idx="1727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EE-4D66-958C-B39A0432C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226120"/>
        <c:axId val="592224480"/>
      </c:scatterChart>
      <c:valAx>
        <c:axId val="592226120"/>
        <c:scaling>
          <c:orientation val="minMax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Phenot. value</a:t>
                </a:r>
              </a:p>
            </c:rich>
          </c:tx>
          <c:layout>
            <c:manualLayout>
              <c:xMode val="edge"/>
              <c:yMode val="edge"/>
              <c:x val="0.41807816165738437"/>
              <c:y val="0.84752705753114288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4480"/>
        <c:crossesAt val="-5"/>
        <c:crossBetween val="midCat"/>
      </c:valAx>
      <c:valAx>
        <c:axId val="592224480"/>
        <c:scaling>
          <c:orientation val="minMax"/>
          <c:max val="2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Genetic value</a:t>
                </a:r>
              </a:p>
            </c:rich>
          </c:tx>
          <c:layout>
            <c:manualLayout>
              <c:xMode val="edge"/>
              <c:yMode val="edge"/>
              <c:x val="7.7509245559708354E-2"/>
              <c:y val="0.3542072141745265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6120"/>
        <c:crossesAt val="-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 smtClean="0"/>
              <a:t>Marker Score on </a:t>
            </a:r>
            <a:r>
              <a:rPr lang="en-GB" dirty="0"/>
              <a:t>phenotypic value</a:t>
            </a:r>
          </a:p>
        </c:rich>
      </c:tx>
      <c:layout>
        <c:manualLayout>
          <c:xMode val="edge"/>
          <c:yMode val="edge"/>
          <c:x val="0.3166185458115609"/>
          <c:y val="1.9339275042986256E-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131348179704505E-2"/>
          <c:y val="5.6949336199416792E-2"/>
          <c:w val="0.89019685039370078"/>
          <c:h val="0.82691065057968238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592226120"/>
        <c:axId val="592224480"/>
      </c:scatterChart>
      <c:valAx>
        <c:axId val="592226120"/>
        <c:scaling>
          <c:orientation val="minMax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Phenot. value</a:t>
                </a:r>
              </a:p>
            </c:rich>
          </c:tx>
          <c:layout>
            <c:manualLayout>
              <c:xMode val="edge"/>
              <c:yMode val="edge"/>
              <c:x val="0.41807816165738437"/>
              <c:y val="0.84752705753114288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4480"/>
        <c:crossesAt val="-5"/>
        <c:crossBetween val="midCat"/>
      </c:valAx>
      <c:valAx>
        <c:axId val="592224480"/>
        <c:scaling>
          <c:orientation val="minMax"/>
          <c:max val="2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Marker Score</a:t>
                </a:r>
              </a:p>
            </c:rich>
          </c:tx>
          <c:layout>
            <c:manualLayout>
              <c:xMode val="edge"/>
              <c:yMode val="edge"/>
              <c:x val="7.9961696706893876E-2"/>
              <c:y val="0.3542072843673168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6120"/>
        <c:crossesAt val="-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 err="1"/>
              <a:t>Genot</a:t>
            </a:r>
            <a:r>
              <a:rPr lang="en-GB" dirty="0"/>
              <a:t>. </a:t>
            </a:r>
            <a:r>
              <a:rPr lang="en-GB" dirty="0" smtClean="0"/>
              <a:t>vs</a:t>
            </a:r>
            <a:r>
              <a:rPr lang="en-GB" dirty="0"/>
              <a:t>. Marker Score</a:t>
            </a:r>
          </a:p>
        </c:rich>
      </c:tx>
      <c:layout>
        <c:manualLayout>
          <c:xMode val="edge"/>
          <c:yMode val="edge"/>
          <c:x val="0.30236944320417469"/>
          <c:y val="2.77584828393561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189304914497352E-2"/>
          <c:y val="0.10080119222385336"/>
          <c:w val="0.89019685039370078"/>
          <c:h val="0.8269106505796823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8349042124209899E-2"/>
                  <c:y val="-0.232642970393720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G = 1,000M + 2,000</a:t>
                    </a:r>
                    <a:br>
                      <a:rPr lang="en-US" dirty="0"/>
                    </a:br>
                    <a:r>
                      <a:rPr lang="en-US" dirty="0"/>
                      <a:t>R² = 0,6667</a:t>
                    </a:r>
                    <a:br>
                      <a:rPr lang="en-US" dirty="0"/>
                    </a:br>
                    <a:r>
                      <a:rPr lang="en-US" dirty="0"/>
                      <a:t>r=0,8165</a:t>
                    </a: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Sheet1!$AA$9:$AA$1736</c:f>
              <c:numCache>
                <c:formatCode>General</c:formatCode>
                <c:ptCount val="1728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8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2</c:v>
                </c:pt>
                <c:pt idx="17">
                  <c:v>4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4</c:v>
                </c:pt>
                <c:pt idx="22">
                  <c:v>6</c:v>
                </c:pt>
                <c:pt idx="23">
                  <c:v>0</c:v>
                </c:pt>
                <c:pt idx="24">
                  <c:v>4</c:v>
                </c:pt>
                <c:pt idx="25">
                  <c:v>0</c:v>
                </c:pt>
                <c:pt idx="26">
                  <c:v>4</c:v>
                </c:pt>
                <c:pt idx="27">
                  <c:v>6</c:v>
                </c:pt>
                <c:pt idx="28">
                  <c:v>4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0</c:v>
                </c:pt>
                <c:pt idx="33">
                  <c:v>6</c:v>
                </c:pt>
                <c:pt idx="34">
                  <c:v>6</c:v>
                </c:pt>
                <c:pt idx="35">
                  <c:v>2</c:v>
                </c:pt>
                <c:pt idx="36">
                  <c:v>0</c:v>
                </c:pt>
                <c:pt idx="37">
                  <c:v>2</c:v>
                </c:pt>
                <c:pt idx="38">
                  <c:v>6</c:v>
                </c:pt>
                <c:pt idx="39">
                  <c:v>2</c:v>
                </c:pt>
                <c:pt idx="40">
                  <c:v>2</c:v>
                </c:pt>
                <c:pt idx="41">
                  <c:v>0</c:v>
                </c:pt>
                <c:pt idx="42">
                  <c:v>4</c:v>
                </c:pt>
                <c:pt idx="43">
                  <c:v>4</c:v>
                </c:pt>
                <c:pt idx="44">
                  <c:v>2</c:v>
                </c:pt>
                <c:pt idx="45">
                  <c:v>4</c:v>
                </c:pt>
                <c:pt idx="46">
                  <c:v>6</c:v>
                </c:pt>
                <c:pt idx="47">
                  <c:v>2</c:v>
                </c:pt>
                <c:pt idx="48">
                  <c:v>6</c:v>
                </c:pt>
                <c:pt idx="49">
                  <c:v>2</c:v>
                </c:pt>
                <c:pt idx="50">
                  <c:v>4</c:v>
                </c:pt>
                <c:pt idx="51">
                  <c:v>4</c:v>
                </c:pt>
                <c:pt idx="52">
                  <c:v>2</c:v>
                </c:pt>
                <c:pt idx="53">
                  <c:v>2</c:v>
                </c:pt>
                <c:pt idx="54">
                  <c:v>4</c:v>
                </c:pt>
                <c:pt idx="55">
                  <c:v>2</c:v>
                </c:pt>
                <c:pt idx="56">
                  <c:v>4</c:v>
                </c:pt>
                <c:pt idx="57">
                  <c:v>2</c:v>
                </c:pt>
                <c:pt idx="58">
                  <c:v>2</c:v>
                </c:pt>
                <c:pt idx="59">
                  <c:v>6</c:v>
                </c:pt>
                <c:pt idx="60">
                  <c:v>6</c:v>
                </c:pt>
                <c:pt idx="61">
                  <c:v>4</c:v>
                </c:pt>
                <c:pt idx="62">
                  <c:v>0</c:v>
                </c:pt>
                <c:pt idx="63">
                  <c:v>6</c:v>
                </c:pt>
                <c:pt idx="64">
                  <c:v>4</c:v>
                </c:pt>
                <c:pt idx="65">
                  <c:v>6</c:v>
                </c:pt>
                <c:pt idx="66">
                  <c:v>0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2</c:v>
                </c:pt>
                <c:pt idx="76">
                  <c:v>6</c:v>
                </c:pt>
                <c:pt idx="77">
                  <c:v>6</c:v>
                </c:pt>
                <c:pt idx="78">
                  <c:v>4</c:v>
                </c:pt>
                <c:pt idx="79">
                  <c:v>8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4</c:v>
                </c:pt>
                <c:pt idx="88">
                  <c:v>0</c:v>
                </c:pt>
                <c:pt idx="89">
                  <c:v>4</c:v>
                </c:pt>
                <c:pt idx="90">
                  <c:v>4</c:v>
                </c:pt>
                <c:pt idx="91">
                  <c:v>0</c:v>
                </c:pt>
                <c:pt idx="92">
                  <c:v>6</c:v>
                </c:pt>
                <c:pt idx="93">
                  <c:v>4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4</c:v>
                </c:pt>
                <c:pt idx="99">
                  <c:v>4</c:v>
                </c:pt>
                <c:pt idx="100">
                  <c:v>6</c:v>
                </c:pt>
                <c:pt idx="101">
                  <c:v>2</c:v>
                </c:pt>
                <c:pt idx="102">
                  <c:v>4</c:v>
                </c:pt>
                <c:pt idx="103">
                  <c:v>8</c:v>
                </c:pt>
                <c:pt idx="104">
                  <c:v>2</c:v>
                </c:pt>
                <c:pt idx="105">
                  <c:v>4</c:v>
                </c:pt>
                <c:pt idx="106">
                  <c:v>2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6</c:v>
                </c:pt>
                <c:pt idx="111">
                  <c:v>6</c:v>
                </c:pt>
                <c:pt idx="112">
                  <c:v>2</c:v>
                </c:pt>
                <c:pt idx="113">
                  <c:v>6</c:v>
                </c:pt>
                <c:pt idx="114">
                  <c:v>2</c:v>
                </c:pt>
                <c:pt idx="115">
                  <c:v>8</c:v>
                </c:pt>
                <c:pt idx="116">
                  <c:v>2</c:v>
                </c:pt>
                <c:pt idx="117">
                  <c:v>4</c:v>
                </c:pt>
                <c:pt idx="118">
                  <c:v>2</c:v>
                </c:pt>
                <c:pt idx="119">
                  <c:v>6</c:v>
                </c:pt>
                <c:pt idx="120">
                  <c:v>2</c:v>
                </c:pt>
                <c:pt idx="121">
                  <c:v>4</c:v>
                </c:pt>
                <c:pt idx="122">
                  <c:v>6</c:v>
                </c:pt>
                <c:pt idx="123">
                  <c:v>4</c:v>
                </c:pt>
                <c:pt idx="124">
                  <c:v>6</c:v>
                </c:pt>
                <c:pt idx="125">
                  <c:v>8</c:v>
                </c:pt>
                <c:pt idx="126">
                  <c:v>2</c:v>
                </c:pt>
                <c:pt idx="127">
                  <c:v>4</c:v>
                </c:pt>
                <c:pt idx="128">
                  <c:v>6</c:v>
                </c:pt>
                <c:pt idx="129">
                  <c:v>6</c:v>
                </c:pt>
                <c:pt idx="130">
                  <c:v>2</c:v>
                </c:pt>
                <c:pt idx="131">
                  <c:v>4</c:v>
                </c:pt>
                <c:pt idx="132">
                  <c:v>8</c:v>
                </c:pt>
                <c:pt idx="133">
                  <c:v>8</c:v>
                </c:pt>
                <c:pt idx="134">
                  <c:v>4</c:v>
                </c:pt>
                <c:pt idx="135">
                  <c:v>6</c:v>
                </c:pt>
                <c:pt idx="136">
                  <c:v>6</c:v>
                </c:pt>
                <c:pt idx="137">
                  <c:v>4</c:v>
                </c:pt>
                <c:pt idx="138">
                  <c:v>2</c:v>
                </c:pt>
                <c:pt idx="139">
                  <c:v>6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6</c:v>
                </c:pt>
                <c:pt idx="147">
                  <c:v>4</c:v>
                </c:pt>
                <c:pt idx="148">
                  <c:v>4</c:v>
                </c:pt>
                <c:pt idx="149">
                  <c:v>2</c:v>
                </c:pt>
                <c:pt idx="150">
                  <c:v>4</c:v>
                </c:pt>
                <c:pt idx="151">
                  <c:v>4</c:v>
                </c:pt>
                <c:pt idx="152">
                  <c:v>6</c:v>
                </c:pt>
                <c:pt idx="153">
                  <c:v>4</c:v>
                </c:pt>
                <c:pt idx="154">
                  <c:v>0</c:v>
                </c:pt>
                <c:pt idx="155">
                  <c:v>2</c:v>
                </c:pt>
                <c:pt idx="156">
                  <c:v>4</c:v>
                </c:pt>
                <c:pt idx="157">
                  <c:v>8</c:v>
                </c:pt>
                <c:pt idx="158">
                  <c:v>8</c:v>
                </c:pt>
                <c:pt idx="159">
                  <c:v>2</c:v>
                </c:pt>
                <c:pt idx="160">
                  <c:v>2</c:v>
                </c:pt>
                <c:pt idx="161">
                  <c:v>6</c:v>
                </c:pt>
                <c:pt idx="162">
                  <c:v>6</c:v>
                </c:pt>
                <c:pt idx="163">
                  <c:v>4</c:v>
                </c:pt>
                <c:pt idx="164">
                  <c:v>2</c:v>
                </c:pt>
                <c:pt idx="165">
                  <c:v>6</c:v>
                </c:pt>
                <c:pt idx="166">
                  <c:v>2</c:v>
                </c:pt>
                <c:pt idx="167">
                  <c:v>4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4</c:v>
                </c:pt>
                <c:pt idx="172">
                  <c:v>4</c:v>
                </c:pt>
                <c:pt idx="173">
                  <c:v>2</c:v>
                </c:pt>
                <c:pt idx="174">
                  <c:v>2</c:v>
                </c:pt>
                <c:pt idx="175">
                  <c:v>4</c:v>
                </c:pt>
                <c:pt idx="176">
                  <c:v>0</c:v>
                </c:pt>
                <c:pt idx="177">
                  <c:v>4</c:v>
                </c:pt>
                <c:pt idx="178">
                  <c:v>6</c:v>
                </c:pt>
                <c:pt idx="179">
                  <c:v>6</c:v>
                </c:pt>
                <c:pt idx="180">
                  <c:v>2</c:v>
                </c:pt>
                <c:pt idx="181">
                  <c:v>2</c:v>
                </c:pt>
                <c:pt idx="182">
                  <c:v>4</c:v>
                </c:pt>
                <c:pt idx="183">
                  <c:v>4</c:v>
                </c:pt>
                <c:pt idx="184">
                  <c:v>6</c:v>
                </c:pt>
                <c:pt idx="185">
                  <c:v>8</c:v>
                </c:pt>
                <c:pt idx="186">
                  <c:v>6</c:v>
                </c:pt>
                <c:pt idx="187">
                  <c:v>4</c:v>
                </c:pt>
                <c:pt idx="188">
                  <c:v>2</c:v>
                </c:pt>
                <c:pt idx="189">
                  <c:v>6</c:v>
                </c:pt>
                <c:pt idx="190">
                  <c:v>2</c:v>
                </c:pt>
                <c:pt idx="191">
                  <c:v>0</c:v>
                </c:pt>
                <c:pt idx="192">
                  <c:v>4</c:v>
                </c:pt>
                <c:pt idx="193">
                  <c:v>4</c:v>
                </c:pt>
                <c:pt idx="194">
                  <c:v>6</c:v>
                </c:pt>
                <c:pt idx="195">
                  <c:v>2</c:v>
                </c:pt>
                <c:pt idx="196">
                  <c:v>8</c:v>
                </c:pt>
                <c:pt idx="197">
                  <c:v>4</c:v>
                </c:pt>
                <c:pt idx="198">
                  <c:v>6</c:v>
                </c:pt>
                <c:pt idx="199">
                  <c:v>4</c:v>
                </c:pt>
                <c:pt idx="200">
                  <c:v>2</c:v>
                </c:pt>
                <c:pt idx="201">
                  <c:v>2</c:v>
                </c:pt>
                <c:pt idx="202">
                  <c:v>4</c:v>
                </c:pt>
                <c:pt idx="203">
                  <c:v>4</c:v>
                </c:pt>
                <c:pt idx="204">
                  <c:v>6</c:v>
                </c:pt>
                <c:pt idx="205">
                  <c:v>8</c:v>
                </c:pt>
                <c:pt idx="206">
                  <c:v>6</c:v>
                </c:pt>
                <c:pt idx="207">
                  <c:v>6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  <c:pt idx="211">
                  <c:v>6</c:v>
                </c:pt>
                <c:pt idx="212">
                  <c:v>2</c:v>
                </c:pt>
                <c:pt idx="213">
                  <c:v>6</c:v>
                </c:pt>
                <c:pt idx="214">
                  <c:v>2</c:v>
                </c:pt>
                <c:pt idx="215">
                  <c:v>6</c:v>
                </c:pt>
                <c:pt idx="216">
                  <c:v>4</c:v>
                </c:pt>
                <c:pt idx="217">
                  <c:v>4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6</c:v>
                </c:pt>
                <c:pt idx="225">
                  <c:v>4</c:v>
                </c:pt>
                <c:pt idx="226">
                  <c:v>2</c:v>
                </c:pt>
                <c:pt idx="227">
                  <c:v>2</c:v>
                </c:pt>
                <c:pt idx="228">
                  <c:v>4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6</c:v>
                </c:pt>
                <c:pt idx="233">
                  <c:v>6</c:v>
                </c:pt>
                <c:pt idx="234">
                  <c:v>4</c:v>
                </c:pt>
                <c:pt idx="235">
                  <c:v>4</c:v>
                </c:pt>
                <c:pt idx="236">
                  <c:v>6</c:v>
                </c:pt>
                <c:pt idx="237">
                  <c:v>4</c:v>
                </c:pt>
                <c:pt idx="238">
                  <c:v>2</c:v>
                </c:pt>
                <c:pt idx="239">
                  <c:v>0</c:v>
                </c:pt>
                <c:pt idx="240">
                  <c:v>6</c:v>
                </c:pt>
                <c:pt idx="241">
                  <c:v>4</c:v>
                </c:pt>
                <c:pt idx="242">
                  <c:v>4</c:v>
                </c:pt>
                <c:pt idx="243">
                  <c:v>2</c:v>
                </c:pt>
                <c:pt idx="244">
                  <c:v>4</c:v>
                </c:pt>
                <c:pt idx="245">
                  <c:v>2</c:v>
                </c:pt>
                <c:pt idx="246">
                  <c:v>6</c:v>
                </c:pt>
                <c:pt idx="247">
                  <c:v>4</c:v>
                </c:pt>
                <c:pt idx="248">
                  <c:v>2</c:v>
                </c:pt>
                <c:pt idx="249">
                  <c:v>4</c:v>
                </c:pt>
                <c:pt idx="250">
                  <c:v>8</c:v>
                </c:pt>
                <c:pt idx="251">
                  <c:v>8</c:v>
                </c:pt>
                <c:pt idx="252">
                  <c:v>6</c:v>
                </c:pt>
                <c:pt idx="253">
                  <c:v>6</c:v>
                </c:pt>
                <c:pt idx="254">
                  <c:v>8</c:v>
                </c:pt>
                <c:pt idx="255">
                  <c:v>0</c:v>
                </c:pt>
                <c:pt idx="256">
                  <c:v>6</c:v>
                </c:pt>
                <c:pt idx="257">
                  <c:v>4</c:v>
                </c:pt>
                <c:pt idx="258">
                  <c:v>2</c:v>
                </c:pt>
                <c:pt idx="259">
                  <c:v>2</c:v>
                </c:pt>
                <c:pt idx="260">
                  <c:v>6</c:v>
                </c:pt>
                <c:pt idx="261">
                  <c:v>4</c:v>
                </c:pt>
                <c:pt idx="262">
                  <c:v>2</c:v>
                </c:pt>
                <c:pt idx="263">
                  <c:v>6</c:v>
                </c:pt>
                <c:pt idx="264">
                  <c:v>2</c:v>
                </c:pt>
                <c:pt idx="265">
                  <c:v>6</c:v>
                </c:pt>
                <c:pt idx="266">
                  <c:v>6</c:v>
                </c:pt>
                <c:pt idx="267">
                  <c:v>4</c:v>
                </c:pt>
                <c:pt idx="268">
                  <c:v>6</c:v>
                </c:pt>
                <c:pt idx="269">
                  <c:v>4</c:v>
                </c:pt>
                <c:pt idx="270">
                  <c:v>6</c:v>
                </c:pt>
                <c:pt idx="271">
                  <c:v>0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8</c:v>
                </c:pt>
                <c:pt idx="276">
                  <c:v>6</c:v>
                </c:pt>
                <c:pt idx="277">
                  <c:v>4</c:v>
                </c:pt>
                <c:pt idx="278">
                  <c:v>4</c:v>
                </c:pt>
                <c:pt idx="279">
                  <c:v>0</c:v>
                </c:pt>
                <c:pt idx="280">
                  <c:v>6</c:v>
                </c:pt>
                <c:pt idx="281">
                  <c:v>4</c:v>
                </c:pt>
                <c:pt idx="282">
                  <c:v>2</c:v>
                </c:pt>
                <c:pt idx="283">
                  <c:v>6</c:v>
                </c:pt>
                <c:pt idx="284">
                  <c:v>2</c:v>
                </c:pt>
                <c:pt idx="285">
                  <c:v>4</c:v>
                </c:pt>
                <c:pt idx="286">
                  <c:v>4</c:v>
                </c:pt>
                <c:pt idx="287">
                  <c:v>6</c:v>
                </c:pt>
                <c:pt idx="288">
                  <c:v>2</c:v>
                </c:pt>
                <c:pt idx="289">
                  <c:v>2</c:v>
                </c:pt>
                <c:pt idx="290">
                  <c:v>6</c:v>
                </c:pt>
                <c:pt idx="291">
                  <c:v>6</c:v>
                </c:pt>
                <c:pt idx="292">
                  <c:v>2</c:v>
                </c:pt>
                <c:pt idx="293">
                  <c:v>0</c:v>
                </c:pt>
                <c:pt idx="294">
                  <c:v>6</c:v>
                </c:pt>
                <c:pt idx="295">
                  <c:v>6</c:v>
                </c:pt>
                <c:pt idx="296">
                  <c:v>8</c:v>
                </c:pt>
                <c:pt idx="297">
                  <c:v>4</c:v>
                </c:pt>
                <c:pt idx="298">
                  <c:v>0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6</c:v>
                </c:pt>
                <c:pt idx="303">
                  <c:v>2</c:v>
                </c:pt>
                <c:pt idx="304">
                  <c:v>2</c:v>
                </c:pt>
                <c:pt idx="305">
                  <c:v>4</c:v>
                </c:pt>
                <c:pt idx="306">
                  <c:v>8</c:v>
                </c:pt>
                <c:pt idx="307">
                  <c:v>2</c:v>
                </c:pt>
                <c:pt idx="308">
                  <c:v>6</c:v>
                </c:pt>
                <c:pt idx="309">
                  <c:v>4</c:v>
                </c:pt>
                <c:pt idx="310">
                  <c:v>4</c:v>
                </c:pt>
                <c:pt idx="311">
                  <c:v>4</c:v>
                </c:pt>
                <c:pt idx="312">
                  <c:v>0</c:v>
                </c:pt>
                <c:pt idx="313">
                  <c:v>2</c:v>
                </c:pt>
                <c:pt idx="314">
                  <c:v>4</c:v>
                </c:pt>
                <c:pt idx="315">
                  <c:v>6</c:v>
                </c:pt>
                <c:pt idx="316">
                  <c:v>4</c:v>
                </c:pt>
                <c:pt idx="317">
                  <c:v>4</c:v>
                </c:pt>
                <c:pt idx="318">
                  <c:v>4</c:v>
                </c:pt>
                <c:pt idx="319">
                  <c:v>2</c:v>
                </c:pt>
                <c:pt idx="320">
                  <c:v>4</c:v>
                </c:pt>
                <c:pt idx="321">
                  <c:v>4</c:v>
                </c:pt>
                <c:pt idx="322">
                  <c:v>2</c:v>
                </c:pt>
                <c:pt idx="323">
                  <c:v>6</c:v>
                </c:pt>
                <c:pt idx="324">
                  <c:v>6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4</c:v>
                </c:pt>
                <c:pt idx="329">
                  <c:v>6</c:v>
                </c:pt>
                <c:pt idx="330">
                  <c:v>4</c:v>
                </c:pt>
                <c:pt idx="331">
                  <c:v>4</c:v>
                </c:pt>
                <c:pt idx="332">
                  <c:v>4</c:v>
                </c:pt>
                <c:pt idx="333">
                  <c:v>4</c:v>
                </c:pt>
                <c:pt idx="334">
                  <c:v>6</c:v>
                </c:pt>
                <c:pt idx="335">
                  <c:v>6</c:v>
                </c:pt>
                <c:pt idx="336">
                  <c:v>6</c:v>
                </c:pt>
                <c:pt idx="337">
                  <c:v>6</c:v>
                </c:pt>
                <c:pt idx="338">
                  <c:v>2</c:v>
                </c:pt>
                <c:pt idx="339">
                  <c:v>0</c:v>
                </c:pt>
                <c:pt idx="340">
                  <c:v>8</c:v>
                </c:pt>
                <c:pt idx="341">
                  <c:v>6</c:v>
                </c:pt>
                <c:pt idx="342">
                  <c:v>4</c:v>
                </c:pt>
                <c:pt idx="343">
                  <c:v>4</c:v>
                </c:pt>
                <c:pt idx="344">
                  <c:v>2</c:v>
                </c:pt>
                <c:pt idx="345">
                  <c:v>2</c:v>
                </c:pt>
                <c:pt idx="346">
                  <c:v>0</c:v>
                </c:pt>
                <c:pt idx="347">
                  <c:v>4</c:v>
                </c:pt>
                <c:pt idx="348">
                  <c:v>4</c:v>
                </c:pt>
                <c:pt idx="349">
                  <c:v>6</c:v>
                </c:pt>
                <c:pt idx="350">
                  <c:v>6</c:v>
                </c:pt>
                <c:pt idx="351">
                  <c:v>2</c:v>
                </c:pt>
                <c:pt idx="352">
                  <c:v>4</c:v>
                </c:pt>
                <c:pt idx="353">
                  <c:v>6</c:v>
                </c:pt>
                <c:pt idx="354">
                  <c:v>0</c:v>
                </c:pt>
                <c:pt idx="355">
                  <c:v>6</c:v>
                </c:pt>
                <c:pt idx="356">
                  <c:v>4</c:v>
                </c:pt>
                <c:pt idx="357">
                  <c:v>6</c:v>
                </c:pt>
                <c:pt idx="358">
                  <c:v>6</c:v>
                </c:pt>
                <c:pt idx="359">
                  <c:v>0</c:v>
                </c:pt>
                <c:pt idx="360">
                  <c:v>8</c:v>
                </c:pt>
                <c:pt idx="361">
                  <c:v>6</c:v>
                </c:pt>
                <c:pt idx="362">
                  <c:v>8</c:v>
                </c:pt>
                <c:pt idx="363">
                  <c:v>8</c:v>
                </c:pt>
                <c:pt idx="364">
                  <c:v>8</c:v>
                </c:pt>
                <c:pt idx="365">
                  <c:v>6</c:v>
                </c:pt>
                <c:pt idx="366">
                  <c:v>6</c:v>
                </c:pt>
                <c:pt idx="367">
                  <c:v>4</c:v>
                </c:pt>
                <c:pt idx="368">
                  <c:v>8</c:v>
                </c:pt>
                <c:pt idx="369">
                  <c:v>4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8</c:v>
                </c:pt>
                <c:pt idx="374">
                  <c:v>6</c:v>
                </c:pt>
                <c:pt idx="375">
                  <c:v>2</c:v>
                </c:pt>
                <c:pt idx="376">
                  <c:v>0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4</c:v>
                </c:pt>
                <c:pt idx="381">
                  <c:v>2</c:v>
                </c:pt>
                <c:pt idx="382">
                  <c:v>6</c:v>
                </c:pt>
                <c:pt idx="383">
                  <c:v>2</c:v>
                </c:pt>
                <c:pt idx="384">
                  <c:v>4</c:v>
                </c:pt>
                <c:pt idx="385">
                  <c:v>2</c:v>
                </c:pt>
                <c:pt idx="386">
                  <c:v>4</c:v>
                </c:pt>
                <c:pt idx="387">
                  <c:v>2</c:v>
                </c:pt>
                <c:pt idx="388">
                  <c:v>4</c:v>
                </c:pt>
                <c:pt idx="389">
                  <c:v>0</c:v>
                </c:pt>
                <c:pt idx="390">
                  <c:v>4</c:v>
                </c:pt>
                <c:pt idx="391">
                  <c:v>4</c:v>
                </c:pt>
                <c:pt idx="392">
                  <c:v>2</c:v>
                </c:pt>
                <c:pt idx="393">
                  <c:v>4</c:v>
                </c:pt>
                <c:pt idx="394">
                  <c:v>6</c:v>
                </c:pt>
                <c:pt idx="395">
                  <c:v>4</c:v>
                </c:pt>
                <c:pt idx="396">
                  <c:v>2</c:v>
                </c:pt>
                <c:pt idx="397">
                  <c:v>2</c:v>
                </c:pt>
                <c:pt idx="398">
                  <c:v>4</c:v>
                </c:pt>
                <c:pt idx="399">
                  <c:v>2</c:v>
                </c:pt>
                <c:pt idx="400">
                  <c:v>4</c:v>
                </c:pt>
                <c:pt idx="401">
                  <c:v>6</c:v>
                </c:pt>
                <c:pt idx="402">
                  <c:v>4</c:v>
                </c:pt>
                <c:pt idx="403">
                  <c:v>2</c:v>
                </c:pt>
                <c:pt idx="404">
                  <c:v>6</c:v>
                </c:pt>
                <c:pt idx="405">
                  <c:v>2</c:v>
                </c:pt>
                <c:pt idx="406">
                  <c:v>6</c:v>
                </c:pt>
                <c:pt idx="407">
                  <c:v>2</c:v>
                </c:pt>
                <c:pt idx="408">
                  <c:v>6</c:v>
                </c:pt>
                <c:pt idx="409">
                  <c:v>2</c:v>
                </c:pt>
                <c:pt idx="410">
                  <c:v>4</c:v>
                </c:pt>
                <c:pt idx="411">
                  <c:v>6</c:v>
                </c:pt>
                <c:pt idx="412">
                  <c:v>4</c:v>
                </c:pt>
                <c:pt idx="413">
                  <c:v>2</c:v>
                </c:pt>
                <c:pt idx="414">
                  <c:v>4</c:v>
                </c:pt>
                <c:pt idx="415">
                  <c:v>4</c:v>
                </c:pt>
                <c:pt idx="416">
                  <c:v>4</c:v>
                </c:pt>
                <c:pt idx="417">
                  <c:v>4</c:v>
                </c:pt>
                <c:pt idx="418">
                  <c:v>4</c:v>
                </c:pt>
                <c:pt idx="419">
                  <c:v>4</c:v>
                </c:pt>
                <c:pt idx="420">
                  <c:v>4</c:v>
                </c:pt>
                <c:pt idx="421">
                  <c:v>6</c:v>
                </c:pt>
                <c:pt idx="422">
                  <c:v>6</c:v>
                </c:pt>
                <c:pt idx="423">
                  <c:v>2</c:v>
                </c:pt>
                <c:pt idx="424">
                  <c:v>2</c:v>
                </c:pt>
                <c:pt idx="425">
                  <c:v>6</c:v>
                </c:pt>
                <c:pt idx="426">
                  <c:v>6</c:v>
                </c:pt>
                <c:pt idx="427">
                  <c:v>4</c:v>
                </c:pt>
                <c:pt idx="428">
                  <c:v>2</c:v>
                </c:pt>
                <c:pt idx="429">
                  <c:v>6</c:v>
                </c:pt>
                <c:pt idx="430">
                  <c:v>2</c:v>
                </c:pt>
                <c:pt idx="431">
                  <c:v>2</c:v>
                </c:pt>
                <c:pt idx="432">
                  <c:v>4</c:v>
                </c:pt>
                <c:pt idx="433">
                  <c:v>4</c:v>
                </c:pt>
                <c:pt idx="434">
                  <c:v>6</c:v>
                </c:pt>
                <c:pt idx="435">
                  <c:v>4</c:v>
                </c:pt>
                <c:pt idx="436">
                  <c:v>2</c:v>
                </c:pt>
                <c:pt idx="437">
                  <c:v>8</c:v>
                </c:pt>
                <c:pt idx="438">
                  <c:v>4</c:v>
                </c:pt>
                <c:pt idx="439">
                  <c:v>2</c:v>
                </c:pt>
                <c:pt idx="440">
                  <c:v>4</c:v>
                </c:pt>
                <c:pt idx="441">
                  <c:v>6</c:v>
                </c:pt>
                <c:pt idx="442">
                  <c:v>6</c:v>
                </c:pt>
                <c:pt idx="443">
                  <c:v>4</c:v>
                </c:pt>
                <c:pt idx="444">
                  <c:v>0</c:v>
                </c:pt>
                <c:pt idx="445">
                  <c:v>2</c:v>
                </c:pt>
                <c:pt idx="446">
                  <c:v>6</c:v>
                </c:pt>
                <c:pt idx="447">
                  <c:v>4</c:v>
                </c:pt>
                <c:pt idx="448">
                  <c:v>6</c:v>
                </c:pt>
                <c:pt idx="449">
                  <c:v>4</c:v>
                </c:pt>
                <c:pt idx="450">
                  <c:v>6</c:v>
                </c:pt>
                <c:pt idx="451">
                  <c:v>2</c:v>
                </c:pt>
                <c:pt idx="452">
                  <c:v>4</c:v>
                </c:pt>
                <c:pt idx="453">
                  <c:v>2</c:v>
                </c:pt>
                <c:pt idx="454">
                  <c:v>6</c:v>
                </c:pt>
                <c:pt idx="455">
                  <c:v>2</c:v>
                </c:pt>
                <c:pt idx="456">
                  <c:v>6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4</c:v>
                </c:pt>
                <c:pt idx="461">
                  <c:v>4</c:v>
                </c:pt>
                <c:pt idx="462">
                  <c:v>6</c:v>
                </c:pt>
                <c:pt idx="463">
                  <c:v>2</c:v>
                </c:pt>
                <c:pt idx="464">
                  <c:v>4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0</c:v>
                </c:pt>
                <c:pt idx="469">
                  <c:v>4</c:v>
                </c:pt>
                <c:pt idx="470">
                  <c:v>2</c:v>
                </c:pt>
                <c:pt idx="471">
                  <c:v>2</c:v>
                </c:pt>
                <c:pt idx="472">
                  <c:v>4</c:v>
                </c:pt>
                <c:pt idx="473">
                  <c:v>2</c:v>
                </c:pt>
                <c:pt idx="474">
                  <c:v>4</c:v>
                </c:pt>
                <c:pt idx="475">
                  <c:v>2</c:v>
                </c:pt>
                <c:pt idx="476">
                  <c:v>6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4</c:v>
                </c:pt>
                <c:pt idx="481">
                  <c:v>0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6</c:v>
                </c:pt>
                <c:pt idx="486">
                  <c:v>4</c:v>
                </c:pt>
                <c:pt idx="487">
                  <c:v>4</c:v>
                </c:pt>
                <c:pt idx="488">
                  <c:v>2</c:v>
                </c:pt>
                <c:pt idx="489">
                  <c:v>2</c:v>
                </c:pt>
                <c:pt idx="490">
                  <c:v>6</c:v>
                </c:pt>
                <c:pt idx="491">
                  <c:v>4</c:v>
                </c:pt>
                <c:pt idx="492">
                  <c:v>2</c:v>
                </c:pt>
                <c:pt idx="493">
                  <c:v>2</c:v>
                </c:pt>
                <c:pt idx="494">
                  <c:v>6</c:v>
                </c:pt>
                <c:pt idx="495">
                  <c:v>6</c:v>
                </c:pt>
                <c:pt idx="496">
                  <c:v>6</c:v>
                </c:pt>
                <c:pt idx="497">
                  <c:v>4</c:v>
                </c:pt>
                <c:pt idx="498">
                  <c:v>6</c:v>
                </c:pt>
                <c:pt idx="499">
                  <c:v>6</c:v>
                </c:pt>
                <c:pt idx="500">
                  <c:v>2</c:v>
                </c:pt>
                <c:pt idx="501">
                  <c:v>4</c:v>
                </c:pt>
                <c:pt idx="502">
                  <c:v>4</c:v>
                </c:pt>
                <c:pt idx="503">
                  <c:v>2</c:v>
                </c:pt>
                <c:pt idx="504">
                  <c:v>4</c:v>
                </c:pt>
                <c:pt idx="505">
                  <c:v>6</c:v>
                </c:pt>
                <c:pt idx="506">
                  <c:v>4</c:v>
                </c:pt>
                <c:pt idx="507">
                  <c:v>0</c:v>
                </c:pt>
                <c:pt idx="508">
                  <c:v>8</c:v>
                </c:pt>
                <c:pt idx="509">
                  <c:v>6</c:v>
                </c:pt>
                <c:pt idx="510">
                  <c:v>6</c:v>
                </c:pt>
                <c:pt idx="511">
                  <c:v>4</c:v>
                </c:pt>
                <c:pt idx="512">
                  <c:v>6</c:v>
                </c:pt>
                <c:pt idx="513">
                  <c:v>0</c:v>
                </c:pt>
                <c:pt idx="514">
                  <c:v>6</c:v>
                </c:pt>
                <c:pt idx="515">
                  <c:v>4</c:v>
                </c:pt>
                <c:pt idx="516">
                  <c:v>2</c:v>
                </c:pt>
                <c:pt idx="517">
                  <c:v>6</c:v>
                </c:pt>
                <c:pt idx="518">
                  <c:v>4</c:v>
                </c:pt>
                <c:pt idx="519">
                  <c:v>4</c:v>
                </c:pt>
                <c:pt idx="520">
                  <c:v>6</c:v>
                </c:pt>
                <c:pt idx="521">
                  <c:v>2</c:v>
                </c:pt>
                <c:pt idx="522">
                  <c:v>2</c:v>
                </c:pt>
                <c:pt idx="523">
                  <c:v>6</c:v>
                </c:pt>
                <c:pt idx="524">
                  <c:v>4</c:v>
                </c:pt>
                <c:pt idx="525">
                  <c:v>4</c:v>
                </c:pt>
                <c:pt idx="526">
                  <c:v>6</c:v>
                </c:pt>
                <c:pt idx="527">
                  <c:v>4</c:v>
                </c:pt>
                <c:pt idx="528">
                  <c:v>4</c:v>
                </c:pt>
                <c:pt idx="529">
                  <c:v>2</c:v>
                </c:pt>
                <c:pt idx="530">
                  <c:v>8</c:v>
                </c:pt>
                <c:pt idx="531">
                  <c:v>4</c:v>
                </c:pt>
                <c:pt idx="532">
                  <c:v>2</c:v>
                </c:pt>
                <c:pt idx="533">
                  <c:v>4</c:v>
                </c:pt>
                <c:pt idx="534">
                  <c:v>6</c:v>
                </c:pt>
                <c:pt idx="535">
                  <c:v>4</c:v>
                </c:pt>
                <c:pt idx="536">
                  <c:v>2</c:v>
                </c:pt>
                <c:pt idx="537">
                  <c:v>4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4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4</c:v>
                </c:pt>
                <c:pt idx="546">
                  <c:v>6</c:v>
                </c:pt>
                <c:pt idx="547">
                  <c:v>2</c:v>
                </c:pt>
                <c:pt idx="548">
                  <c:v>4</c:v>
                </c:pt>
                <c:pt idx="549">
                  <c:v>2</c:v>
                </c:pt>
                <c:pt idx="550">
                  <c:v>6</c:v>
                </c:pt>
                <c:pt idx="551">
                  <c:v>2</c:v>
                </c:pt>
                <c:pt idx="552">
                  <c:v>6</c:v>
                </c:pt>
                <c:pt idx="553">
                  <c:v>4</c:v>
                </c:pt>
                <c:pt idx="554">
                  <c:v>4</c:v>
                </c:pt>
                <c:pt idx="555">
                  <c:v>4</c:v>
                </c:pt>
                <c:pt idx="556">
                  <c:v>4</c:v>
                </c:pt>
                <c:pt idx="557">
                  <c:v>6</c:v>
                </c:pt>
                <c:pt idx="558">
                  <c:v>8</c:v>
                </c:pt>
                <c:pt idx="559">
                  <c:v>2</c:v>
                </c:pt>
                <c:pt idx="560">
                  <c:v>2</c:v>
                </c:pt>
                <c:pt idx="561">
                  <c:v>4</c:v>
                </c:pt>
                <c:pt idx="562">
                  <c:v>2</c:v>
                </c:pt>
                <c:pt idx="563">
                  <c:v>4</c:v>
                </c:pt>
                <c:pt idx="564">
                  <c:v>6</c:v>
                </c:pt>
                <c:pt idx="565">
                  <c:v>4</c:v>
                </c:pt>
                <c:pt idx="566">
                  <c:v>4</c:v>
                </c:pt>
                <c:pt idx="567">
                  <c:v>8</c:v>
                </c:pt>
                <c:pt idx="568">
                  <c:v>6</c:v>
                </c:pt>
                <c:pt idx="569">
                  <c:v>2</c:v>
                </c:pt>
                <c:pt idx="570">
                  <c:v>2</c:v>
                </c:pt>
                <c:pt idx="571">
                  <c:v>6</c:v>
                </c:pt>
                <c:pt idx="572">
                  <c:v>6</c:v>
                </c:pt>
                <c:pt idx="573">
                  <c:v>8</c:v>
                </c:pt>
                <c:pt idx="574">
                  <c:v>4</c:v>
                </c:pt>
                <c:pt idx="575">
                  <c:v>4</c:v>
                </c:pt>
                <c:pt idx="576">
                  <c:v>8</c:v>
                </c:pt>
                <c:pt idx="577">
                  <c:v>2</c:v>
                </c:pt>
                <c:pt idx="578">
                  <c:v>2</c:v>
                </c:pt>
                <c:pt idx="579">
                  <c:v>8</c:v>
                </c:pt>
                <c:pt idx="580">
                  <c:v>4</c:v>
                </c:pt>
                <c:pt idx="581">
                  <c:v>6</c:v>
                </c:pt>
                <c:pt idx="582">
                  <c:v>4</c:v>
                </c:pt>
                <c:pt idx="583">
                  <c:v>4</c:v>
                </c:pt>
                <c:pt idx="584">
                  <c:v>6</c:v>
                </c:pt>
                <c:pt idx="585">
                  <c:v>2</c:v>
                </c:pt>
                <c:pt idx="586">
                  <c:v>4</c:v>
                </c:pt>
                <c:pt idx="587">
                  <c:v>4</c:v>
                </c:pt>
                <c:pt idx="588">
                  <c:v>4</c:v>
                </c:pt>
                <c:pt idx="589">
                  <c:v>4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6</c:v>
                </c:pt>
                <c:pt idx="594">
                  <c:v>2</c:v>
                </c:pt>
                <c:pt idx="595">
                  <c:v>6</c:v>
                </c:pt>
                <c:pt idx="596">
                  <c:v>2</c:v>
                </c:pt>
                <c:pt idx="597">
                  <c:v>2</c:v>
                </c:pt>
                <c:pt idx="598">
                  <c:v>8</c:v>
                </c:pt>
                <c:pt idx="599">
                  <c:v>6</c:v>
                </c:pt>
                <c:pt idx="600">
                  <c:v>2</c:v>
                </c:pt>
                <c:pt idx="601">
                  <c:v>4</c:v>
                </c:pt>
                <c:pt idx="602">
                  <c:v>8</c:v>
                </c:pt>
                <c:pt idx="603">
                  <c:v>4</c:v>
                </c:pt>
                <c:pt idx="604">
                  <c:v>6</c:v>
                </c:pt>
                <c:pt idx="605">
                  <c:v>8</c:v>
                </c:pt>
                <c:pt idx="606">
                  <c:v>4</c:v>
                </c:pt>
                <c:pt idx="607">
                  <c:v>0</c:v>
                </c:pt>
                <c:pt idx="608">
                  <c:v>6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0</c:v>
                </c:pt>
                <c:pt idx="613">
                  <c:v>2</c:v>
                </c:pt>
                <c:pt idx="614">
                  <c:v>4</c:v>
                </c:pt>
                <c:pt idx="615">
                  <c:v>4</c:v>
                </c:pt>
                <c:pt idx="616">
                  <c:v>2</c:v>
                </c:pt>
                <c:pt idx="617">
                  <c:v>6</c:v>
                </c:pt>
                <c:pt idx="618">
                  <c:v>4</c:v>
                </c:pt>
                <c:pt idx="619">
                  <c:v>6</c:v>
                </c:pt>
                <c:pt idx="620">
                  <c:v>6</c:v>
                </c:pt>
                <c:pt idx="621">
                  <c:v>4</c:v>
                </c:pt>
                <c:pt idx="622">
                  <c:v>2</c:v>
                </c:pt>
                <c:pt idx="623">
                  <c:v>4</c:v>
                </c:pt>
                <c:pt idx="624">
                  <c:v>4</c:v>
                </c:pt>
                <c:pt idx="625">
                  <c:v>6</c:v>
                </c:pt>
                <c:pt idx="626">
                  <c:v>2</c:v>
                </c:pt>
                <c:pt idx="627">
                  <c:v>6</c:v>
                </c:pt>
                <c:pt idx="628">
                  <c:v>4</c:v>
                </c:pt>
                <c:pt idx="629">
                  <c:v>6</c:v>
                </c:pt>
                <c:pt idx="630">
                  <c:v>2</c:v>
                </c:pt>
                <c:pt idx="631">
                  <c:v>6</c:v>
                </c:pt>
                <c:pt idx="632">
                  <c:v>4</c:v>
                </c:pt>
                <c:pt idx="633">
                  <c:v>6</c:v>
                </c:pt>
                <c:pt idx="634">
                  <c:v>4</c:v>
                </c:pt>
                <c:pt idx="635">
                  <c:v>6</c:v>
                </c:pt>
                <c:pt idx="636">
                  <c:v>6</c:v>
                </c:pt>
                <c:pt idx="637">
                  <c:v>2</c:v>
                </c:pt>
                <c:pt idx="638">
                  <c:v>0</c:v>
                </c:pt>
                <c:pt idx="639">
                  <c:v>2</c:v>
                </c:pt>
                <c:pt idx="640">
                  <c:v>8</c:v>
                </c:pt>
                <c:pt idx="641">
                  <c:v>4</c:v>
                </c:pt>
                <c:pt idx="642">
                  <c:v>2</c:v>
                </c:pt>
                <c:pt idx="643">
                  <c:v>4</c:v>
                </c:pt>
                <c:pt idx="644">
                  <c:v>6</c:v>
                </c:pt>
                <c:pt idx="645">
                  <c:v>6</c:v>
                </c:pt>
                <c:pt idx="646">
                  <c:v>6</c:v>
                </c:pt>
                <c:pt idx="647">
                  <c:v>6</c:v>
                </c:pt>
                <c:pt idx="648">
                  <c:v>4</c:v>
                </c:pt>
                <c:pt idx="649">
                  <c:v>2</c:v>
                </c:pt>
                <c:pt idx="650">
                  <c:v>8</c:v>
                </c:pt>
                <c:pt idx="651">
                  <c:v>4</c:v>
                </c:pt>
                <c:pt idx="652">
                  <c:v>4</c:v>
                </c:pt>
                <c:pt idx="653">
                  <c:v>2</c:v>
                </c:pt>
                <c:pt idx="654">
                  <c:v>2</c:v>
                </c:pt>
                <c:pt idx="655">
                  <c:v>4</c:v>
                </c:pt>
                <c:pt idx="656">
                  <c:v>4</c:v>
                </c:pt>
                <c:pt idx="657">
                  <c:v>4</c:v>
                </c:pt>
                <c:pt idx="658">
                  <c:v>4</c:v>
                </c:pt>
                <c:pt idx="659">
                  <c:v>4</c:v>
                </c:pt>
                <c:pt idx="660">
                  <c:v>4</c:v>
                </c:pt>
                <c:pt idx="661">
                  <c:v>0</c:v>
                </c:pt>
                <c:pt idx="662">
                  <c:v>4</c:v>
                </c:pt>
                <c:pt idx="663">
                  <c:v>4</c:v>
                </c:pt>
                <c:pt idx="664">
                  <c:v>4</c:v>
                </c:pt>
                <c:pt idx="665">
                  <c:v>4</c:v>
                </c:pt>
                <c:pt idx="666">
                  <c:v>4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4</c:v>
                </c:pt>
                <c:pt idx="671">
                  <c:v>6</c:v>
                </c:pt>
                <c:pt idx="672">
                  <c:v>6</c:v>
                </c:pt>
                <c:pt idx="673">
                  <c:v>4</c:v>
                </c:pt>
                <c:pt idx="674">
                  <c:v>4</c:v>
                </c:pt>
                <c:pt idx="675">
                  <c:v>0</c:v>
                </c:pt>
                <c:pt idx="676">
                  <c:v>4</c:v>
                </c:pt>
                <c:pt idx="677">
                  <c:v>2</c:v>
                </c:pt>
                <c:pt idx="678">
                  <c:v>2</c:v>
                </c:pt>
                <c:pt idx="679">
                  <c:v>4</c:v>
                </c:pt>
                <c:pt idx="680">
                  <c:v>6</c:v>
                </c:pt>
                <c:pt idx="681">
                  <c:v>2</c:v>
                </c:pt>
                <c:pt idx="682">
                  <c:v>4</c:v>
                </c:pt>
                <c:pt idx="683">
                  <c:v>6</c:v>
                </c:pt>
                <c:pt idx="684">
                  <c:v>6</c:v>
                </c:pt>
                <c:pt idx="685">
                  <c:v>0</c:v>
                </c:pt>
                <c:pt idx="686">
                  <c:v>6</c:v>
                </c:pt>
                <c:pt idx="687">
                  <c:v>4</c:v>
                </c:pt>
                <c:pt idx="688">
                  <c:v>4</c:v>
                </c:pt>
                <c:pt idx="689">
                  <c:v>4</c:v>
                </c:pt>
                <c:pt idx="690">
                  <c:v>8</c:v>
                </c:pt>
                <c:pt idx="691">
                  <c:v>2</c:v>
                </c:pt>
                <c:pt idx="692">
                  <c:v>6</c:v>
                </c:pt>
                <c:pt idx="693">
                  <c:v>2</c:v>
                </c:pt>
                <c:pt idx="694">
                  <c:v>4</c:v>
                </c:pt>
                <c:pt idx="695">
                  <c:v>2</c:v>
                </c:pt>
                <c:pt idx="696">
                  <c:v>4</c:v>
                </c:pt>
                <c:pt idx="697">
                  <c:v>4</c:v>
                </c:pt>
                <c:pt idx="698">
                  <c:v>4</c:v>
                </c:pt>
                <c:pt idx="699">
                  <c:v>6</c:v>
                </c:pt>
                <c:pt idx="700">
                  <c:v>6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2</c:v>
                </c:pt>
                <c:pt idx="705">
                  <c:v>6</c:v>
                </c:pt>
                <c:pt idx="706">
                  <c:v>2</c:v>
                </c:pt>
                <c:pt idx="707">
                  <c:v>4</c:v>
                </c:pt>
                <c:pt idx="708">
                  <c:v>6</c:v>
                </c:pt>
                <c:pt idx="709">
                  <c:v>2</c:v>
                </c:pt>
                <c:pt idx="710">
                  <c:v>2</c:v>
                </c:pt>
                <c:pt idx="711">
                  <c:v>6</c:v>
                </c:pt>
                <c:pt idx="712">
                  <c:v>4</c:v>
                </c:pt>
                <c:pt idx="713">
                  <c:v>0</c:v>
                </c:pt>
                <c:pt idx="714">
                  <c:v>6</c:v>
                </c:pt>
                <c:pt idx="715">
                  <c:v>0</c:v>
                </c:pt>
                <c:pt idx="716">
                  <c:v>4</c:v>
                </c:pt>
                <c:pt idx="717">
                  <c:v>8</c:v>
                </c:pt>
                <c:pt idx="718">
                  <c:v>4</c:v>
                </c:pt>
                <c:pt idx="719">
                  <c:v>8</c:v>
                </c:pt>
                <c:pt idx="720">
                  <c:v>6</c:v>
                </c:pt>
                <c:pt idx="721">
                  <c:v>2</c:v>
                </c:pt>
                <c:pt idx="722">
                  <c:v>8</c:v>
                </c:pt>
                <c:pt idx="723">
                  <c:v>6</c:v>
                </c:pt>
                <c:pt idx="724">
                  <c:v>2</c:v>
                </c:pt>
                <c:pt idx="725">
                  <c:v>6</c:v>
                </c:pt>
                <c:pt idx="726">
                  <c:v>4</c:v>
                </c:pt>
                <c:pt idx="727">
                  <c:v>8</c:v>
                </c:pt>
                <c:pt idx="728">
                  <c:v>2</c:v>
                </c:pt>
                <c:pt idx="729">
                  <c:v>0</c:v>
                </c:pt>
                <c:pt idx="730">
                  <c:v>6</c:v>
                </c:pt>
                <c:pt idx="731">
                  <c:v>2</c:v>
                </c:pt>
                <c:pt idx="732">
                  <c:v>4</c:v>
                </c:pt>
                <c:pt idx="733">
                  <c:v>4</c:v>
                </c:pt>
                <c:pt idx="734">
                  <c:v>6</c:v>
                </c:pt>
                <c:pt idx="735">
                  <c:v>2</c:v>
                </c:pt>
                <c:pt idx="736">
                  <c:v>6</c:v>
                </c:pt>
                <c:pt idx="737">
                  <c:v>2</c:v>
                </c:pt>
                <c:pt idx="738">
                  <c:v>6</c:v>
                </c:pt>
                <c:pt idx="739">
                  <c:v>4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8</c:v>
                </c:pt>
                <c:pt idx="744">
                  <c:v>0</c:v>
                </c:pt>
                <c:pt idx="745">
                  <c:v>4</c:v>
                </c:pt>
                <c:pt idx="746">
                  <c:v>4</c:v>
                </c:pt>
                <c:pt idx="747">
                  <c:v>4</c:v>
                </c:pt>
                <c:pt idx="748">
                  <c:v>2</c:v>
                </c:pt>
                <c:pt idx="749">
                  <c:v>4</c:v>
                </c:pt>
                <c:pt idx="750">
                  <c:v>4</c:v>
                </c:pt>
                <c:pt idx="751">
                  <c:v>4</c:v>
                </c:pt>
                <c:pt idx="752">
                  <c:v>2</c:v>
                </c:pt>
                <c:pt idx="753">
                  <c:v>6</c:v>
                </c:pt>
                <c:pt idx="754">
                  <c:v>4</c:v>
                </c:pt>
                <c:pt idx="755">
                  <c:v>0</c:v>
                </c:pt>
                <c:pt idx="756">
                  <c:v>6</c:v>
                </c:pt>
                <c:pt idx="757">
                  <c:v>6</c:v>
                </c:pt>
                <c:pt idx="758">
                  <c:v>2</c:v>
                </c:pt>
                <c:pt idx="759">
                  <c:v>2</c:v>
                </c:pt>
                <c:pt idx="760">
                  <c:v>4</c:v>
                </c:pt>
                <c:pt idx="761">
                  <c:v>4</c:v>
                </c:pt>
                <c:pt idx="762">
                  <c:v>2</c:v>
                </c:pt>
                <c:pt idx="763">
                  <c:v>8</c:v>
                </c:pt>
                <c:pt idx="764">
                  <c:v>4</c:v>
                </c:pt>
                <c:pt idx="765">
                  <c:v>6</c:v>
                </c:pt>
                <c:pt idx="766">
                  <c:v>4</c:v>
                </c:pt>
                <c:pt idx="767">
                  <c:v>4</c:v>
                </c:pt>
                <c:pt idx="768">
                  <c:v>2</c:v>
                </c:pt>
                <c:pt idx="769">
                  <c:v>4</c:v>
                </c:pt>
                <c:pt idx="770">
                  <c:v>4</c:v>
                </c:pt>
                <c:pt idx="771">
                  <c:v>2</c:v>
                </c:pt>
                <c:pt idx="772">
                  <c:v>6</c:v>
                </c:pt>
                <c:pt idx="773">
                  <c:v>6</c:v>
                </c:pt>
                <c:pt idx="774">
                  <c:v>4</c:v>
                </c:pt>
                <c:pt idx="775">
                  <c:v>2</c:v>
                </c:pt>
                <c:pt idx="776">
                  <c:v>4</c:v>
                </c:pt>
                <c:pt idx="777">
                  <c:v>4</c:v>
                </c:pt>
                <c:pt idx="778">
                  <c:v>4</c:v>
                </c:pt>
                <c:pt idx="779">
                  <c:v>6</c:v>
                </c:pt>
                <c:pt idx="780">
                  <c:v>6</c:v>
                </c:pt>
                <c:pt idx="781">
                  <c:v>4</c:v>
                </c:pt>
                <c:pt idx="782">
                  <c:v>6</c:v>
                </c:pt>
                <c:pt idx="783">
                  <c:v>2</c:v>
                </c:pt>
                <c:pt idx="784">
                  <c:v>4</c:v>
                </c:pt>
                <c:pt idx="785">
                  <c:v>6</c:v>
                </c:pt>
                <c:pt idx="786">
                  <c:v>6</c:v>
                </c:pt>
                <c:pt idx="787">
                  <c:v>8</c:v>
                </c:pt>
                <c:pt idx="788">
                  <c:v>2</c:v>
                </c:pt>
                <c:pt idx="789">
                  <c:v>6</c:v>
                </c:pt>
                <c:pt idx="790">
                  <c:v>2</c:v>
                </c:pt>
                <c:pt idx="791">
                  <c:v>4</c:v>
                </c:pt>
                <c:pt idx="792">
                  <c:v>8</c:v>
                </c:pt>
                <c:pt idx="793">
                  <c:v>0</c:v>
                </c:pt>
                <c:pt idx="794">
                  <c:v>6</c:v>
                </c:pt>
                <c:pt idx="795">
                  <c:v>4</c:v>
                </c:pt>
                <c:pt idx="796">
                  <c:v>2</c:v>
                </c:pt>
                <c:pt idx="797">
                  <c:v>6</c:v>
                </c:pt>
                <c:pt idx="798">
                  <c:v>8</c:v>
                </c:pt>
                <c:pt idx="799">
                  <c:v>2</c:v>
                </c:pt>
                <c:pt idx="800">
                  <c:v>4</c:v>
                </c:pt>
                <c:pt idx="801">
                  <c:v>0</c:v>
                </c:pt>
                <c:pt idx="802">
                  <c:v>4</c:v>
                </c:pt>
                <c:pt idx="803">
                  <c:v>4</c:v>
                </c:pt>
                <c:pt idx="804">
                  <c:v>4</c:v>
                </c:pt>
                <c:pt idx="805">
                  <c:v>8</c:v>
                </c:pt>
                <c:pt idx="806">
                  <c:v>4</c:v>
                </c:pt>
                <c:pt idx="807">
                  <c:v>0</c:v>
                </c:pt>
                <c:pt idx="808">
                  <c:v>4</c:v>
                </c:pt>
                <c:pt idx="809">
                  <c:v>6</c:v>
                </c:pt>
                <c:pt idx="810">
                  <c:v>2</c:v>
                </c:pt>
                <c:pt idx="811">
                  <c:v>6</c:v>
                </c:pt>
                <c:pt idx="812">
                  <c:v>2</c:v>
                </c:pt>
                <c:pt idx="813">
                  <c:v>6</c:v>
                </c:pt>
                <c:pt idx="814">
                  <c:v>2</c:v>
                </c:pt>
                <c:pt idx="815">
                  <c:v>6</c:v>
                </c:pt>
                <c:pt idx="816">
                  <c:v>2</c:v>
                </c:pt>
                <c:pt idx="817">
                  <c:v>2</c:v>
                </c:pt>
                <c:pt idx="818">
                  <c:v>4</c:v>
                </c:pt>
                <c:pt idx="819">
                  <c:v>4</c:v>
                </c:pt>
                <c:pt idx="820">
                  <c:v>4</c:v>
                </c:pt>
                <c:pt idx="821">
                  <c:v>4</c:v>
                </c:pt>
                <c:pt idx="822">
                  <c:v>4</c:v>
                </c:pt>
                <c:pt idx="823">
                  <c:v>6</c:v>
                </c:pt>
                <c:pt idx="824">
                  <c:v>6</c:v>
                </c:pt>
                <c:pt idx="825">
                  <c:v>8</c:v>
                </c:pt>
                <c:pt idx="826">
                  <c:v>4</c:v>
                </c:pt>
                <c:pt idx="827">
                  <c:v>4</c:v>
                </c:pt>
                <c:pt idx="828">
                  <c:v>2</c:v>
                </c:pt>
                <c:pt idx="829">
                  <c:v>4</c:v>
                </c:pt>
                <c:pt idx="830">
                  <c:v>2</c:v>
                </c:pt>
                <c:pt idx="831">
                  <c:v>6</c:v>
                </c:pt>
                <c:pt idx="832">
                  <c:v>4</c:v>
                </c:pt>
                <c:pt idx="833">
                  <c:v>2</c:v>
                </c:pt>
                <c:pt idx="834">
                  <c:v>4</c:v>
                </c:pt>
                <c:pt idx="835">
                  <c:v>0</c:v>
                </c:pt>
                <c:pt idx="836">
                  <c:v>4</c:v>
                </c:pt>
                <c:pt idx="837">
                  <c:v>4</c:v>
                </c:pt>
                <c:pt idx="838">
                  <c:v>0</c:v>
                </c:pt>
                <c:pt idx="839">
                  <c:v>4</c:v>
                </c:pt>
                <c:pt idx="840">
                  <c:v>6</c:v>
                </c:pt>
                <c:pt idx="841">
                  <c:v>0</c:v>
                </c:pt>
                <c:pt idx="842">
                  <c:v>4</c:v>
                </c:pt>
                <c:pt idx="843">
                  <c:v>4</c:v>
                </c:pt>
                <c:pt idx="844">
                  <c:v>2</c:v>
                </c:pt>
                <c:pt idx="845">
                  <c:v>2</c:v>
                </c:pt>
                <c:pt idx="846">
                  <c:v>6</c:v>
                </c:pt>
                <c:pt idx="847">
                  <c:v>8</c:v>
                </c:pt>
                <c:pt idx="848">
                  <c:v>4</c:v>
                </c:pt>
                <c:pt idx="849">
                  <c:v>6</c:v>
                </c:pt>
                <c:pt idx="850">
                  <c:v>6</c:v>
                </c:pt>
                <c:pt idx="851">
                  <c:v>4</c:v>
                </c:pt>
                <c:pt idx="852">
                  <c:v>2</c:v>
                </c:pt>
                <c:pt idx="853">
                  <c:v>2</c:v>
                </c:pt>
                <c:pt idx="854">
                  <c:v>4</c:v>
                </c:pt>
                <c:pt idx="855">
                  <c:v>4</c:v>
                </c:pt>
                <c:pt idx="856">
                  <c:v>6</c:v>
                </c:pt>
                <c:pt idx="857">
                  <c:v>6</c:v>
                </c:pt>
                <c:pt idx="858">
                  <c:v>4</c:v>
                </c:pt>
                <c:pt idx="859">
                  <c:v>2</c:v>
                </c:pt>
                <c:pt idx="860">
                  <c:v>6</c:v>
                </c:pt>
                <c:pt idx="861">
                  <c:v>2</c:v>
                </c:pt>
                <c:pt idx="862">
                  <c:v>6</c:v>
                </c:pt>
                <c:pt idx="863">
                  <c:v>6</c:v>
                </c:pt>
                <c:pt idx="864">
                  <c:v>4</c:v>
                </c:pt>
                <c:pt idx="865">
                  <c:v>4</c:v>
                </c:pt>
                <c:pt idx="866">
                  <c:v>4</c:v>
                </c:pt>
                <c:pt idx="867">
                  <c:v>2</c:v>
                </c:pt>
                <c:pt idx="868">
                  <c:v>2</c:v>
                </c:pt>
                <c:pt idx="869">
                  <c:v>6</c:v>
                </c:pt>
                <c:pt idx="870">
                  <c:v>6</c:v>
                </c:pt>
                <c:pt idx="871">
                  <c:v>4</c:v>
                </c:pt>
                <c:pt idx="872">
                  <c:v>4</c:v>
                </c:pt>
                <c:pt idx="873">
                  <c:v>4</c:v>
                </c:pt>
                <c:pt idx="874">
                  <c:v>4</c:v>
                </c:pt>
                <c:pt idx="875">
                  <c:v>8</c:v>
                </c:pt>
                <c:pt idx="876">
                  <c:v>4</c:v>
                </c:pt>
                <c:pt idx="877">
                  <c:v>0</c:v>
                </c:pt>
                <c:pt idx="878">
                  <c:v>6</c:v>
                </c:pt>
                <c:pt idx="879">
                  <c:v>4</c:v>
                </c:pt>
                <c:pt idx="880">
                  <c:v>2</c:v>
                </c:pt>
                <c:pt idx="881">
                  <c:v>4</c:v>
                </c:pt>
                <c:pt idx="882">
                  <c:v>6</c:v>
                </c:pt>
                <c:pt idx="883">
                  <c:v>4</c:v>
                </c:pt>
                <c:pt idx="884">
                  <c:v>4</c:v>
                </c:pt>
                <c:pt idx="885">
                  <c:v>6</c:v>
                </c:pt>
                <c:pt idx="886">
                  <c:v>0</c:v>
                </c:pt>
                <c:pt idx="887">
                  <c:v>2</c:v>
                </c:pt>
                <c:pt idx="888">
                  <c:v>4</c:v>
                </c:pt>
                <c:pt idx="889">
                  <c:v>4</c:v>
                </c:pt>
                <c:pt idx="890">
                  <c:v>2</c:v>
                </c:pt>
                <c:pt idx="891">
                  <c:v>2</c:v>
                </c:pt>
                <c:pt idx="892">
                  <c:v>6</c:v>
                </c:pt>
                <c:pt idx="893">
                  <c:v>0</c:v>
                </c:pt>
                <c:pt idx="894">
                  <c:v>6</c:v>
                </c:pt>
                <c:pt idx="895">
                  <c:v>4</c:v>
                </c:pt>
                <c:pt idx="896">
                  <c:v>6</c:v>
                </c:pt>
                <c:pt idx="897">
                  <c:v>6</c:v>
                </c:pt>
                <c:pt idx="898">
                  <c:v>4</c:v>
                </c:pt>
                <c:pt idx="899">
                  <c:v>4</c:v>
                </c:pt>
                <c:pt idx="900">
                  <c:v>4</c:v>
                </c:pt>
                <c:pt idx="901">
                  <c:v>2</c:v>
                </c:pt>
                <c:pt idx="902">
                  <c:v>4</c:v>
                </c:pt>
                <c:pt idx="903">
                  <c:v>4</c:v>
                </c:pt>
                <c:pt idx="904">
                  <c:v>6</c:v>
                </c:pt>
                <c:pt idx="905">
                  <c:v>4</c:v>
                </c:pt>
                <c:pt idx="906">
                  <c:v>8</c:v>
                </c:pt>
                <c:pt idx="907">
                  <c:v>4</c:v>
                </c:pt>
                <c:pt idx="908">
                  <c:v>4</c:v>
                </c:pt>
                <c:pt idx="909">
                  <c:v>6</c:v>
                </c:pt>
                <c:pt idx="910">
                  <c:v>6</c:v>
                </c:pt>
                <c:pt idx="911">
                  <c:v>4</c:v>
                </c:pt>
                <c:pt idx="912">
                  <c:v>4</c:v>
                </c:pt>
                <c:pt idx="913">
                  <c:v>4</c:v>
                </c:pt>
                <c:pt idx="914">
                  <c:v>6</c:v>
                </c:pt>
                <c:pt idx="915">
                  <c:v>6</c:v>
                </c:pt>
                <c:pt idx="916">
                  <c:v>0</c:v>
                </c:pt>
                <c:pt idx="917">
                  <c:v>2</c:v>
                </c:pt>
                <c:pt idx="918">
                  <c:v>0</c:v>
                </c:pt>
                <c:pt idx="919">
                  <c:v>2</c:v>
                </c:pt>
                <c:pt idx="920">
                  <c:v>6</c:v>
                </c:pt>
                <c:pt idx="921">
                  <c:v>4</c:v>
                </c:pt>
                <c:pt idx="922">
                  <c:v>2</c:v>
                </c:pt>
                <c:pt idx="923">
                  <c:v>4</c:v>
                </c:pt>
                <c:pt idx="924">
                  <c:v>2</c:v>
                </c:pt>
                <c:pt idx="925">
                  <c:v>4</c:v>
                </c:pt>
                <c:pt idx="926">
                  <c:v>6</c:v>
                </c:pt>
                <c:pt idx="927">
                  <c:v>6</c:v>
                </c:pt>
                <c:pt idx="928">
                  <c:v>0</c:v>
                </c:pt>
                <c:pt idx="929">
                  <c:v>4</c:v>
                </c:pt>
                <c:pt idx="930">
                  <c:v>8</c:v>
                </c:pt>
                <c:pt idx="931">
                  <c:v>6</c:v>
                </c:pt>
                <c:pt idx="932">
                  <c:v>6</c:v>
                </c:pt>
                <c:pt idx="933">
                  <c:v>4</c:v>
                </c:pt>
                <c:pt idx="934">
                  <c:v>8</c:v>
                </c:pt>
                <c:pt idx="935">
                  <c:v>2</c:v>
                </c:pt>
                <c:pt idx="936">
                  <c:v>2</c:v>
                </c:pt>
                <c:pt idx="937">
                  <c:v>0</c:v>
                </c:pt>
                <c:pt idx="938">
                  <c:v>4</c:v>
                </c:pt>
                <c:pt idx="939">
                  <c:v>6</c:v>
                </c:pt>
                <c:pt idx="940">
                  <c:v>2</c:v>
                </c:pt>
                <c:pt idx="941">
                  <c:v>4</c:v>
                </c:pt>
                <c:pt idx="942">
                  <c:v>4</c:v>
                </c:pt>
                <c:pt idx="943">
                  <c:v>4</c:v>
                </c:pt>
                <c:pt idx="944">
                  <c:v>4</c:v>
                </c:pt>
                <c:pt idx="945">
                  <c:v>6</c:v>
                </c:pt>
                <c:pt idx="946">
                  <c:v>6</c:v>
                </c:pt>
                <c:pt idx="947">
                  <c:v>2</c:v>
                </c:pt>
                <c:pt idx="948">
                  <c:v>6</c:v>
                </c:pt>
                <c:pt idx="949">
                  <c:v>4</c:v>
                </c:pt>
                <c:pt idx="950">
                  <c:v>8</c:v>
                </c:pt>
                <c:pt idx="951">
                  <c:v>2</c:v>
                </c:pt>
                <c:pt idx="952">
                  <c:v>0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4</c:v>
                </c:pt>
                <c:pt idx="957">
                  <c:v>4</c:v>
                </c:pt>
                <c:pt idx="958">
                  <c:v>6</c:v>
                </c:pt>
                <c:pt idx="959">
                  <c:v>2</c:v>
                </c:pt>
                <c:pt idx="960">
                  <c:v>4</c:v>
                </c:pt>
                <c:pt idx="961">
                  <c:v>8</c:v>
                </c:pt>
                <c:pt idx="962">
                  <c:v>2</c:v>
                </c:pt>
                <c:pt idx="963">
                  <c:v>6</c:v>
                </c:pt>
                <c:pt idx="964">
                  <c:v>4</c:v>
                </c:pt>
                <c:pt idx="965">
                  <c:v>6</c:v>
                </c:pt>
                <c:pt idx="966">
                  <c:v>2</c:v>
                </c:pt>
                <c:pt idx="967">
                  <c:v>4</c:v>
                </c:pt>
                <c:pt idx="968">
                  <c:v>0</c:v>
                </c:pt>
                <c:pt idx="969">
                  <c:v>0</c:v>
                </c:pt>
                <c:pt idx="970">
                  <c:v>2</c:v>
                </c:pt>
                <c:pt idx="971">
                  <c:v>4</c:v>
                </c:pt>
                <c:pt idx="972">
                  <c:v>2</c:v>
                </c:pt>
                <c:pt idx="973">
                  <c:v>4</c:v>
                </c:pt>
                <c:pt idx="974">
                  <c:v>2</c:v>
                </c:pt>
                <c:pt idx="975">
                  <c:v>6</c:v>
                </c:pt>
                <c:pt idx="976">
                  <c:v>0</c:v>
                </c:pt>
                <c:pt idx="977">
                  <c:v>6</c:v>
                </c:pt>
                <c:pt idx="978">
                  <c:v>2</c:v>
                </c:pt>
                <c:pt idx="979">
                  <c:v>8</c:v>
                </c:pt>
                <c:pt idx="980">
                  <c:v>2</c:v>
                </c:pt>
                <c:pt idx="981">
                  <c:v>6</c:v>
                </c:pt>
                <c:pt idx="982">
                  <c:v>8</c:v>
                </c:pt>
                <c:pt idx="983">
                  <c:v>6</c:v>
                </c:pt>
                <c:pt idx="984">
                  <c:v>4</c:v>
                </c:pt>
                <c:pt idx="985">
                  <c:v>2</c:v>
                </c:pt>
                <c:pt idx="986">
                  <c:v>6</c:v>
                </c:pt>
                <c:pt idx="987">
                  <c:v>2</c:v>
                </c:pt>
                <c:pt idx="988">
                  <c:v>4</c:v>
                </c:pt>
                <c:pt idx="989">
                  <c:v>4</c:v>
                </c:pt>
                <c:pt idx="990">
                  <c:v>4</c:v>
                </c:pt>
                <c:pt idx="991">
                  <c:v>2</c:v>
                </c:pt>
                <c:pt idx="992">
                  <c:v>0</c:v>
                </c:pt>
                <c:pt idx="993">
                  <c:v>0</c:v>
                </c:pt>
                <c:pt idx="994">
                  <c:v>4</c:v>
                </c:pt>
                <c:pt idx="995">
                  <c:v>6</c:v>
                </c:pt>
                <c:pt idx="996">
                  <c:v>4</c:v>
                </c:pt>
                <c:pt idx="997">
                  <c:v>2</c:v>
                </c:pt>
                <c:pt idx="998">
                  <c:v>2</c:v>
                </c:pt>
                <c:pt idx="999">
                  <c:v>6</c:v>
                </c:pt>
                <c:pt idx="1000">
                  <c:v>4</c:v>
                </c:pt>
                <c:pt idx="1001">
                  <c:v>4</c:v>
                </c:pt>
                <c:pt idx="1002">
                  <c:v>0</c:v>
                </c:pt>
                <c:pt idx="1003">
                  <c:v>4</c:v>
                </c:pt>
                <c:pt idx="1004">
                  <c:v>6</c:v>
                </c:pt>
                <c:pt idx="1005">
                  <c:v>8</c:v>
                </c:pt>
                <c:pt idx="1006">
                  <c:v>6</c:v>
                </c:pt>
                <c:pt idx="1007">
                  <c:v>8</c:v>
                </c:pt>
                <c:pt idx="1008">
                  <c:v>6</c:v>
                </c:pt>
                <c:pt idx="1009">
                  <c:v>4</c:v>
                </c:pt>
                <c:pt idx="1010">
                  <c:v>6</c:v>
                </c:pt>
                <c:pt idx="1011">
                  <c:v>6</c:v>
                </c:pt>
                <c:pt idx="1012">
                  <c:v>0</c:v>
                </c:pt>
                <c:pt idx="1013">
                  <c:v>8</c:v>
                </c:pt>
                <c:pt idx="1014">
                  <c:v>4</c:v>
                </c:pt>
                <c:pt idx="1015">
                  <c:v>2</c:v>
                </c:pt>
                <c:pt idx="1016">
                  <c:v>6</c:v>
                </c:pt>
                <c:pt idx="1017">
                  <c:v>6</c:v>
                </c:pt>
                <c:pt idx="1018">
                  <c:v>4</c:v>
                </c:pt>
                <c:pt idx="1019">
                  <c:v>0</c:v>
                </c:pt>
                <c:pt idx="1020">
                  <c:v>0</c:v>
                </c:pt>
                <c:pt idx="1021">
                  <c:v>8</c:v>
                </c:pt>
                <c:pt idx="1022">
                  <c:v>6</c:v>
                </c:pt>
                <c:pt idx="1023">
                  <c:v>4</c:v>
                </c:pt>
                <c:pt idx="1024">
                  <c:v>4</c:v>
                </c:pt>
                <c:pt idx="1025">
                  <c:v>6</c:v>
                </c:pt>
                <c:pt idx="1026">
                  <c:v>8</c:v>
                </c:pt>
                <c:pt idx="1027">
                  <c:v>4</c:v>
                </c:pt>
                <c:pt idx="1028">
                  <c:v>4</c:v>
                </c:pt>
                <c:pt idx="1029">
                  <c:v>2</c:v>
                </c:pt>
                <c:pt idx="1030">
                  <c:v>4</c:v>
                </c:pt>
                <c:pt idx="1031">
                  <c:v>4</c:v>
                </c:pt>
                <c:pt idx="1032">
                  <c:v>0</c:v>
                </c:pt>
                <c:pt idx="1033">
                  <c:v>6</c:v>
                </c:pt>
                <c:pt idx="1034">
                  <c:v>6</c:v>
                </c:pt>
                <c:pt idx="1035">
                  <c:v>4</c:v>
                </c:pt>
                <c:pt idx="1036">
                  <c:v>2</c:v>
                </c:pt>
                <c:pt idx="1037">
                  <c:v>6</c:v>
                </c:pt>
                <c:pt idx="1038">
                  <c:v>4</c:v>
                </c:pt>
                <c:pt idx="1039">
                  <c:v>0</c:v>
                </c:pt>
                <c:pt idx="1040">
                  <c:v>8</c:v>
                </c:pt>
                <c:pt idx="1041">
                  <c:v>6</c:v>
                </c:pt>
                <c:pt idx="1042">
                  <c:v>4</c:v>
                </c:pt>
                <c:pt idx="1043">
                  <c:v>6</c:v>
                </c:pt>
                <c:pt idx="1044">
                  <c:v>6</c:v>
                </c:pt>
                <c:pt idx="1045">
                  <c:v>2</c:v>
                </c:pt>
                <c:pt idx="1046">
                  <c:v>4</c:v>
                </c:pt>
                <c:pt idx="1047">
                  <c:v>4</c:v>
                </c:pt>
                <c:pt idx="1048">
                  <c:v>4</c:v>
                </c:pt>
                <c:pt idx="1049">
                  <c:v>8</c:v>
                </c:pt>
                <c:pt idx="1050">
                  <c:v>6</c:v>
                </c:pt>
                <c:pt idx="1051">
                  <c:v>4</c:v>
                </c:pt>
                <c:pt idx="1052">
                  <c:v>6</c:v>
                </c:pt>
                <c:pt idx="1053">
                  <c:v>4</c:v>
                </c:pt>
                <c:pt idx="1054">
                  <c:v>8</c:v>
                </c:pt>
                <c:pt idx="1055">
                  <c:v>4</c:v>
                </c:pt>
                <c:pt idx="1056">
                  <c:v>4</c:v>
                </c:pt>
                <c:pt idx="1057">
                  <c:v>2</c:v>
                </c:pt>
                <c:pt idx="1058">
                  <c:v>6</c:v>
                </c:pt>
                <c:pt idx="1059">
                  <c:v>6</c:v>
                </c:pt>
                <c:pt idx="1060">
                  <c:v>2</c:v>
                </c:pt>
                <c:pt idx="1061">
                  <c:v>4</c:v>
                </c:pt>
                <c:pt idx="1062">
                  <c:v>4</c:v>
                </c:pt>
                <c:pt idx="1063">
                  <c:v>4</c:v>
                </c:pt>
                <c:pt idx="1064">
                  <c:v>4</c:v>
                </c:pt>
                <c:pt idx="1065">
                  <c:v>4</c:v>
                </c:pt>
                <c:pt idx="1066">
                  <c:v>2</c:v>
                </c:pt>
                <c:pt idx="1067">
                  <c:v>0</c:v>
                </c:pt>
                <c:pt idx="1068">
                  <c:v>4</c:v>
                </c:pt>
                <c:pt idx="1069">
                  <c:v>2</c:v>
                </c:pt>
                <c:pt idx="1070">
                  <c:v>4</c:v>
                </c:pt>
                <c:pt idx="1071">
                  <c:v>6</c:v>
                </c:pt>
                <c:pt idx="1072">
                  <c:v>2</c:v>
                </c:pt>
                <c:pt idx="1073">
                  <c:v>2</c:v>
                </c:pt>
                <c:pt idx="1074">
                  <c:v>4</c:v>
                </c:pt>
                <c:pt idx="1075">
                  <c:v>6</c:v>
                </c:pt>
                <c:pt idx="1076">
                  <c:v>6</c:v>
                </c:pt>
                <c:pt idx="1077">
                  <c:v>2</c:v>
                </c:pt>
                <c:pt idx="1078">
                  <c:v>2</c:v>
                </c:pt>
                <c:pt idx="1079">
                  <c:v>6</c:v>
                </c:pt>
                <c:pt idx="1080">
                  <c:v>4</c:v>
                </c:pt>
                <c:pt idx="1081">
                  <c:v>4</c:v>
                </c:pt>
                <c:pt idx="1082">
                  <c:v>2</c:v>
                </c:pt>
                <c:pt idx="1083">
                  <c:v>6</c:v>
                </c:pt>
                <c:pt idx="1084">
                  <c:v>4</c:v>
                </c:pt>
                <c:pt idx="1085">
                  <c:v>4</c:v>
                </c:pt>
                <c:pt idx="1086">
                  <c:v>0</c:v>
                </c:pt>
                <c:pt idx="1087">
                  <c:v>4</c:v>
                </c:pt>
                <c:pt idx="1088">
                  <c:v>6</c:v>
                </c:pt>
                <c:pt idx="1089">
                  <c:v>8</c:v>
                </c:pt>
                <c:pt idx="1090">
                  <c:v>6</c:v>
                </c:pt>
                <c:pt idx="1091">
                  <c:v>0</c:v>
                </c:pt>
                <c:pt idx="1092">
                  <c:v>6</c:v>
                </c:pt>
                <c:pt idx="1093">
                  <c:v>6</c:v>
                </c:pt>
                <c:pt idx="1094">
                  <c:v>6</c:v>
                </c:pt>
                <c:pt idx="1095">
                  <c:v>6</c:v>
                </c:pt>
                <c:pt idx="1096">
                  <c:v>8</c:v>
                </c:pt>
                <c:pt idx="1097">
                  <c:v>6</c:v>
                </c:pt>
                <c:pt idx="1098">
                  <c:v>8</c:v>
                </c:pt>
                <c:pt idx="1099">
                  <c:v>4</c:v>
                </c:pt>
                <c:pt idx="1100">
                  <c:v>4</c:v>
                </c:pt>
                <c:pt idx="1101">
                  <c:v>2</c:v>
                </c:pt>
                <c:pt idx="1102">
                  <c:v>4</c:v>
                </c:pt>
                <c:pt idx="1103">
                  <c:v>2</c:v>
                </c:pt>
                <c:pt idx="1104">
                  <c:v>2</c:v>
                </c:pt>
                <c:pt idx="1105">
                  <c:v>8</c:v>
                </c:pt>
                <c:pt idx="1106">
                  <c:v>4</c:v>
                </c:pt>
                <c:pt idx="1107">
                  <c:v>4</c:v>
                </c:pt>
                <c:pt idx="1108">
                  <c:v>2</c:v>
                </c:pt>
                <c:pt idx="1109">
                  <c:v>2</c:v>
                </c:pt>
                <c:pt idx="1110">
                  <c:v>6</c:v>
                </c:pt>
                <c:pt idx="1111">
                  <c:v>6</c:v>
                </c:pt>
                <c:pt idx="1112">
                  <c:v>4</c:v>
                </c:pt>
                <c:pt idx="1113">
                  <c:v>4</c:v>
                </c:pt>
                <c:pt idx="1114">
                  <c:v>6</c:v>
                </c:pt>
                <c:pt idx="1115">
                  <c:v>8</c:v>
                </c:pt>
                <c:pt idx="1116">
                  <c:v>4</c:v>
                </c:pt>
                <c:pt idx="1117">
                  <c:v>4</c:v>
                </c:pt>
                <c:pt idx="1118">
                  <c:v>6</c:v>
                </c:pt>
                <c:pt idx="1119">
                  <c:v>6</c:v>
                </c:pt>
                <c:pt idx="1120">
                  <c:v>4</c:v>
                </c:pt>
                <c:pt idx="1121">
                  <c:v>4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6</c:v>
                </c:pt>
                <c:pt idx="1126">
                  <c:v>0</c:v>
                </c:pt>
                <c:pt idx="1127">
                  <c:v>6</c:v>
                </c:pt>
                <c:pt idx="1128">
                  <c:v>2</c:v>
                </c:pt>
                <c:pt idx="1129">
                  <c:v>6</c:v>
                </c:pt>
                <c:pt idx="1130">
                  <c:v>2</c:v>
                </c:pt>
                <c:pt idx="1131">
                  <c:v>4</c:v>
                </c:pt>
                <c:pt idx="1132">
                  <c:v>0</c:v>
                </c:pt>
                <c:pt idx="1133">
                  <c:v>6</c:v>
                </c:pt>
                <c:pt idx="1134">
                  <c:v>2</c:v>
                </c:pt>
                <c:pt idx="1135">
                  <c:v>4</c:v>
                </c:pt>
                <c:pt idx="1136">
                  <c:v>8</c:v>
                </c:pt>
                <c:pt idx="1137">
                  <c:v>4</c:v>
                </c:pt>
                <c:pt idx="1138">
                  <c:v>4</c:v>
                </c:pt>
                <c:pt idx="1139">
                  <c:v>0</c:v>
                </c:pt>
                <c:pt idx="1140">
                  <c:v>2</c:v>
                </c:pt>
                <c:pt idx="1141">
                  <c:v>4</c:v>
                </c:pt>
                <c:pt idx="1142">
                  <c:v>0</c:v>
                </c:pt>
                <c:pt idx="1143">
                  <c:v>2</c:v>
                </c:pt>
                <c:pt idx="1144">
                  <c:v>4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8</c:v>
                </c:pt>
                <c:pt idx="1149">
                  <c:v>2</c:v>
                </c:pt>
                <c:pt idx="1150">
                  <c:v>6</c:v>
                </c:pt>
                <c:pt idx="1151">
                  <c:v>4</c:v>
                </c:pt>
                <c:pt idx="1152">
                  <c:v>6</c:v>
                </c:pt>
                <c:pt idx="1153">
                  <c:v>4</c:v>
                </c:pt>
                <c:pt idx="1154">
                  <c:v>4</c:v>
                </c:pt>
                <c:pt idx="1155">
                  <c:v>4</c:v>
                </c:pt>
                <c:pt idx="1156">
                  <c:v>4</c:v>
                </c:pt>
                <c:pt idx="1157">
                  <c:v>4</c:v>
                </c:pt>
                <c:pt idx="1158">
                  <c:v>0</c:v>
                </c:pt>
                <c:pt idx="1159">
                  <c:v>4</c:v>
                </c:pt>
                <c:pt idx="1160">
                  <c:v>6</c:v>
                </c:pt>
                <c:pt idx="1161">
                  <c:v>4</c:v>
                </c:pt>
                <c:pt idx="1162">
                  <c:v>2</c:v>
                </c:pt>
                <c:pt idx="1163">
                  <c:v>4</c:v>
                </c:pt>
                <c:pt idx="1164">
                  <c:v>6</c:v>
                </c:pt>
                <c:pt idx="1165">
                  <c:v>6</c:v>
                </c:pt>
                <c:pt idx="1166">
                  <c:v>6</c:v>
                </c:pt>
                <c:pt idx="1167">
                  <c:v>4</c:v>
                </c:pt>
                <c:pt idx="1168">
                  <c:v>4</c:v>
                </c:pt>
                <c:pt idx="1169">
                  <c:v>4</c:v>
                </c:pt>
                <c:pt idx="1170">
                  <c:v>2</c:v>
                </c:pt>
                <c:pt idx="1171">
                  <c:v>0</c:v>
                </c:pt>
                <c:pt idx="1172">
                  <c:v>6</c:v>
                </c:pt>
                <c:pt idx="1173">
                  <c:v>8</c:v>
                </c:pt>
                <c:pt idx="1174">
                  <c:v>6</c:v>
                </c:pt>
                <c:pt idx="1175">
                  <c:v>2</c:v>
                </c:pt>
                <c:pt idx="1176">
                  <c:v>4</c:v>
                </c:pt>
                <c:pt idx="1177">
                  <c:v>2</c:v>
                </c:pt>
                <c:pt idx="1178">
                  <c:v>6</c:v>
                </c:pt>
                <c:pt idx="1179">
                  <c:v>6</c:v>
                </c:pt>
                <c:pt idx="1180">
                  <c:v>6</c:v>
                </c:pt>
                <c:pt idx="1181">
                  <c:v>6</c:v>
                </c:pt>
                <c:pt idx="1182">
                  <c:v>2</c:v>
                </c:pt>
                <c:pt idx="1183">
                  <c:v>2</c:v>
                </c:pt>
                <c:pt idx="1184">
                  <c:v>6</c:v>
                </c:pt>
                <c:pt idx="1185">
                  <c:v>2</c:v>
                </c:pt>
                <c:pt idx="1186">
                  <c:v>4</c:v>
                </c:pt>
                <c:pt idx="1187">
                  <c:v>2</c:v>
                </c:pt>
                <c:pt idx="1188">
                  <c:v>4</c:v>
                </c:pt>
                <c:pt idx="1189">
                  <c:v>4</c:v>
                </c:pt>
                <c:pt idx="1190">
                  <c:v>2</c:v>
                </c:pt>
                <c:pt idx="1191">
                  <c:v>6</c:v>
                </c:pt>
                <c:pt idx="1192">
                  <c:v>4</c:v>
                </c:pt>
                <c:pt idx="1193">
                  <c:v>2</c:v>
                </c:pt>
                <c:pt idx="1194">
                  <c:v>4</c:v>
                </c:pt>
                <c:pt idx="1195">
                  <c:v>4</c:v>
                </c:pt>
                <c:pt idx="1196">
                  <c:v>2</c:v>
                </c:pt>
                <c:pt idx="1197">
                  <c:v>4</c:v>
                </c:pt>
                <c:pt idx="1198">
                  <c:v>4</c:v>
                </c:pt>
                <c:pt idx="1199">
                  <c:v>6</c:v>
                </c:pt>
                <c:pt idx="1200">
                  <c:v>2</c:v>
                </c:pt>
                <c:pt idx="1201">
                  <c:v>2</c:v>
                </c:pt>
                <c:pt idx="1202">
                  <c:v>4</c:v>
                </c:pt>
                <c:pt idx="1203">
                  <c:v>4</c:v>
                </c:pt>
                <c:pt idx="1204">
                  <c:v>2</c:v>
                </c:pt>
                <c:pt idx="1205">
                  <c:v>6</c:v>
                </c:pt>
                <c:pt idx="1206">
                  <c:v>4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0</c:v>
                </c:pt>
                <c:pt idx="1211">
                  <c:v>6</c:v>
                </c:pt>
                <c:pt idx="1212">
                  <c:v>6</c:v>
                </c:pt>
                <c:pt idx="1213">
                  <c:v>4</c:v>
                </c:pt>
                <c:pt idx="1214">
                  <c:v>4</c:v>
                </c:pt>
                <c:pt idx="1215">
                  <c:v>6</c:v>
                </c:pt>
                <c:pt idx="1216">
                  <c:v>2</c:v>
                </c:pt>
                <c:pt idx="1217">
                  <c:v>6</c:v>
                </c:pt>
                <c:pt idx="1218">
                  <c:v>4</c:v>
                </c:pt>
                <c:pt idx="1219">
                  <c:v>4</c:v>
                </c:pt>
                <c:pt idx="1220">
                  <c:v>4</c:v>
                </c:pt>
                <c:pt idx="1221">
                  <c:v>2</c:v>
                </c:pt>
                <c:pt idx="1222">
                  <c:v>2</c:v>
                </c:pt>
                <c:pt idx="1223">
                  <c:v>4</c:v>
                </c:pt>
                <c:pt idx="1224">
                  <c:v>6</c:v>
                </c:pt>
                <c:pt idx="1225">
                  <c:v>6</c:v>
                </c:pt>
                <c:pt idx="1226">
                  <c:v>2</c:v>
                </c:pt>
                <c:pt idx="1227">
                  <c:v>4</c:v>
                </c:pt>
                <c:pt idx="1228">
                  <c:v>2</c:v>
                </c:pt>
                <c:pt idx="1229">
                  <c:v>6</c:v>
                </c:pt>
                <c:pt idx="1230">
                  <c:v>6</c:v>
                </c:pt>
                <c:pt idx="1231">
                  <c:v>4</c:v>
                </c:pt>
                <c:pt idx="1232">
                  <c:v>4</c:v>
                </c:pt>
                <c:pt idx="1233">
                  <c:v>2</c:v>
                </c:pt>
                <c:pt idx="1234">
                  <c:v>2</c:v>
                </c:pt>
                <c:pt idx="1235">
                  <c:v>6</c:v>
                </c:pt>
                <c:pt idx="1236">
                  <c:v>6</c:v>
                </c:pt>
                <c:pt idx="1237">
                  <c:v>2</c:v>
                </c:pt>
                <c:pt idx="1238">
                  <c:v>6</c:v>
                </c:pt>
                <c:pt idx="1239">
                  <c:v>4</c:v>
                </c:pt>
                <c:pt idx="1240">
                  <c:v>4</c:v>
                </c:pt>
                <c:pt idx="1241">
                  <c:v>4</c:v>
                </c:pt>
                <c:pt idx="1242">
                  <c:v>4</c:v>
                </c:pt>
                <c:pt idx="1243">
                  <c:v>0</c:v>
                </c:pt>
                <c:pt idx="1244">
                  <c:v>4</c:v>
                </c:pt>
                <c:pt idx="1245">
                  <c:v>4</c:v>
                </c:pt>
                <c:pt idx="1246">
                  <c:v>6</c:v>
                </c:pt>
                <c:pt idx="1247">
                  <c:v>2</c:v>
                </c:pt>
                <c:pt idx="1248">
                  <c:v>6</c:v>
                </c:pt>
                <c:pt idx="1249">
                  <c:v>4</c:v>
                </c:pt>
                <c:pt idx="1250">
                  <c:v>4</c:v>
                </c:pt>
                <c:pt idx="1251">
                  <c:v>2</c:v>
                </c:pt>
                <c:pt idx="1252">
                  <c:v>0</c:v>
                </c:pt>
                <c:pt idx="1253">
                  <c:v>2</c:v>
                </c:pt>
                <c:pt idx="1254">
                  <c:v>4</c:v>
                </c:pt>
                <c:pt idx="1255">
                  <c:v>0</c:v>
                </c:pt>
                <c:pt idx="1256">
                  <c:v>4</c:v>
                </c:pt>
                <c:pt idx="1257">
                  <c:v>6</c:v>
                </c:pt>
                <c:pt idx="1258">
                  <c:v>0</c:v>
                </c:pt>
                <c:pt idx="1259">
                  <c:v>2</c:v>
                </c:pt>
                <c:pt idx="1260">
                  <c:v>2</c:v>
                </c:pt>
                <c:pt idx="1261">
                  <c:v>6</c:v>
                </c:pt>
                <c:pt idx="1262">
                  <c:v>4</c:v>
                </c:pt>
                <c:pt idx="1263">
                  <c:v>4</c:v>
                </c:pt>
                <c:pt idx="1264">
                  <c:v>2</c:v>
                </c:pt>
                <c:pt idx="1265">
                  <c:v>4</c:v>
                </c:pt>
                <c:pt idx="1266">
                  <c:v>2</c:v>
                </c:pt>
                <c:pt idx="1267">
                  <c:v>2</c:v>
                </c:pt>
                <c:pt idx="1268">
                  <c:v>0</c:v>
                </c:pt>
                <c:pt idx="1269">
                  <c:v>6</c:v>
                </c:pt>
                <c:pt idx="1270">
                  <c:v>0</c:v>
                </c:pt>
                <c:pt idx="1271">
                  <c:v>4</c:v>
                </c:pt>
                <c:pt idx="1272">
                  <c:v>8</c:v>
                </c:pt>
                <c:pt idx="1273">
                  <c:v>4</c:v>
                </c:pt>
                <c:pt idx="1274">
                  <c:v>4</c:v>
                </c:pt>
                <c:pt idx="1275">
                  <c:v>4</c:v>
                </c:pt>
                <c:pt idx="1276">
                  <c:v>4</c:v>
                </c:pt>
                <c:pt idx="1277">
                  <c:v>8</c:v>
                </c:pt>
                <c:pt idx="1278">
                  <c:v>0</c:v>
                </c:pt>
                <c:pt idx="1279">
                  <c:v>2</c:v>
                </c:pt>
                <c:pt idx="1280">
                  <c:v>4</c:v>
                </c:pt>
                <c:pt idx="1281">
                  <c:v>4</c:v>
                </c:pt>
                <c:pt idx="1282">
                  <c:v>2</c:v>
                </c:pt>
                <c:pt idx="1283">
                  <c:v>4</c:v>
                </c:pt>
                <c:pt idx="1284">
                  <c:v>4</c:v>
                </c:pt>
                <c:pt idx="1285">
                  <c:v>6</c:v>
                </c:pt>
                <c:pt idx="1286">
                  <c:v>2</c:v>
                </c:pt>
                <c:pt idx="1287">
                  <c:v>6</c:v>
                </c:pt>
                <c:pt idx="1288">
                  <c:v>2</c:v>
                </c:pt>
                <c:pt idx="1289">
                  <c:v>4</c:v>
                </c:pt>
                <c:pt idx="1290">
                  <c:v>2</c:v>
                </c:pt>
                <c:pt idx="1291">
                  <c:v>8</c:v>
                </c:pt>
                <c:pt idx="1292">
                  <c:v>2</c:v>
                </c:pt>
                <c:pt idx="1293">
                  <c:v>4</c:v>
                </c:pt>
                <c:pt idx="1294">
                  <c:v>2</c:v>
                </c:pt>
                <c:pt idx="1295">
                  <c:v>4</c:v>
                </c:pt>
                <c:pt idx="1296">
                  <c:v>8</c:v>
                </c:pt>
                <c:pt idx="1297">
                  <c:v>2</c:v>
                </c:pt>
                <c:pt idx="1298">
                  <c:v>4</c:v>
                </c:pt>
                <c:pt idx="1299">
                  <c:v>2</c:v>
                </c:pt>
                <c:pt idx="1300">
                  <c:v>4</c:v>
                </c:pt>
                <c:pt idx="1301">
                  <c:v>2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4</c:v>
                </c:pt>
                <c:pt idx="1306">
                  <c:v>2</c:v>
                </c:pt>
                <c:pt idx="1307">
                  <c:v>2</c:v>
                </c:pt>
                <c:pt idx="1308">
                  <c:v>0</c:v>
                </c:pt>
                <c:pt idx="1309">
                  <c:v>4</c:v>
                </c:pt>
                <c:pt idx="1310">
                  <c:v>4</c:v>
                </c:pt>
                <c:pt idx="1311">
                  <c:v>0</c:v>
                </c:pt>
                <c:pt idx="1312">
                  <c:v>0</c:v>
                </c:pt>
                <c:pt idx="1313">
                  <c:v>2</c:v>
                </c:pt>
                <c:pt idx="1314">
                  <c:v>4</c:v>
                </c:pt>
                <c:pt idx="1315">
                  <c:v>4</c:v>
                </c:pt>
                <c:pt idx="1316">
                  <c:v>6</c:v>
                </c:pt>
                <c:pt idx="1317">
                  <c:v>4</c:v>
                </c:pt>
                <c:pt idx="1318">
                  <c:v>4</c:v>
                </c:pt>
                <c:pt idx="1319">
                  <c:v>4</c:v>
                </c:pt>
                <c:pt idx="1320">
                  <c:v>2</c:v>
                </c:pt>
                <c:pt idx="1321">
                  <c:v>4</c:v>
                </c:pt>
                <c:pt idx="1322">
                  <c:v>6</c:v>
                </c:pt>
                <c:pt idx="1323">
                  <c:v>4</c:v>
                </c:pt>
                <c:pt idx="1324">
                  <c:v>4</c:v>
                </c:pt>
                <c:pt idx="1325">
                  <c:v>4</c:v>
                </c:pt>
                <c:pt idx="1326">
                  <c:v>4</c:v>
                </c:pt>
                <c:pt idx="1327">
                  <c:v>2</c:v>
                </c:pt>
                <c:pt idx="1328">
                  <c:v>4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4</c:v>
                </c:pt>
                <c:pt idx="1333">
                  <c:v>2</c:v>
                </c:pt>
                <c:pt idx="1334">
                  <c:v>2</c:v>
                </c:pt>
                <c:pt idx="1335">
                  <c:v>6</c:v>
                </c:pt>
                <c:pt idx="1336">
                  <c:v>4</c:v>
                </c:pt>
                <c:pt idx="1337">
                  <c:v>6</c:v>
                </c:pt>
                <c:pt idx="1338">
                  <c:v>6</c:v>
                </c:pt>
                <c:pt idx="1339">
                  <c:v>4</c:v>
                </c:pt>
                <c:pt idx="1340">
                  <c:v>2</c:v>
                </c:pt>
                <c:pt idx="1341">
                  <c:v>4</c:v>
                </c:pt>
                <c:pt idx="1342">
                  <c:v>4</c:v>
                </c:pt>
                <c:pt idx="1343">
                  <c:v>2</c:v>
                </c:pt>
                <c:pt idx="1344">
                  <c:v>6</c:v>
                </c:pt>
                <c:pt idx="1345">
                  <c:v>2</c:v>
                </c:pt>
                <c:pt idx="1346">
                  <c:v>6</c:v>
                </c:pt>
                <c:pt idx="1347">
                  <c:v>6</c:v>
                </c:pt>
                <c:pt idx="1348">
                  <c:v>4</c:v>
                </c:pt>
                <c:pt idx="1349">
                  <c:v>2</c:v>
                </c:pt>
                <c:pt idx="1350">
                  <c:v>2</c:v>
                </c:pt>
                <c:pt idx="1351">
                  <c:v>6</c:v>
                </c:pt>
                <c:pt idx="1352">
                  <c:v>6</c:v>
                </c:pt>
                <c:pt idx="1353">
                  <c:v>4</c:v>
                </c:pt>
                <c:pt idx="1354">
                  <c:v>2</c:v>
                </c:pt>
                <c:pt idx="1355">
                  <c:v>4</c:v>
                </c:pt>
                <c:pt idx="1356">
                  <c:v>2</c:v>
                </c:pt>
                <c:pt idx="1357">
                  <c:v>4</c:v>
                </c:pt>
                <c:pt idx="1358">
                  <c:v>8</c:v>
                </c:pt>
                <c:pt idx="1359">
                  <c:v>4</c:v>
                </c:pt>
                <c:pt idx="1360">
                  <c:v>6</c:v>
                </c:pt>
                <c:pt idx="1361">
                  <c:v>8</c:v>
                </c:pt>
                <c:pt idx="1362">
                  <c:v>4</c:v>
                </c:pt>
                <c:pt idx="1363">
                  <c:v>4</c:v>
                </c:pt>
                <c:pt idx="1364">
                  <c:v>4</c:v>
                </c:pt>
                <c:pt idx="1365">
                  <c:v>6</c:v>
                </c:pt>
                <c:pt idx="1366">
                  <c:v>0</c:v>
                </c:pt>
                <c:pt idx="1367">
                  <c:v>4</c:v>
                </c:pt>
                <c:pt idx="1368">
                  <c:v>6</c:v>
                </c:pt>
                <c:pt idx="1369">
                  <c:v>6</c:v>
                </c:pt>
                <c:pt idx="1370">
                  <c:v>2</c:v>
                </c:pt>
                <c:pt idx="1371">
                  <c:v>4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4</c:v>
                </c:pt>
                <c:pt idx="1376">
                  <c:v>6</c:v>
                </c:pt>
                <c:pt idx="1377">
                  <c:v>4</c:v>
                </c:pt>
                <c:pt idx="1378">
                  <c:v>4</c:v>
                </c:pt>
                <c:pt idx="1379">
                  <c:v>4</c:v>
                </c:pt>
                <c:pt idx="1380">
                  <c:v>4</c:v>
                </c:pt>
                <c:pt idx="1381">
                  <c:v>4</c:v>
                </c:pt>
                <c:pt idx="1382">
                  <c:v>0</c:v>
                </c:pt>
                <c:pt idx="1383">
                  <c:v>4</c:v>
                </c:pt>
                <c:pt idx="1384">
                  <c:v>2</c:v>
                </c:pt>
                <c:pt idx="1385">
                  <c:v>8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4</c:v>
                </c:pt>
                <c:pt idx="1390">
                  <c:v>4</c:v>
                </c:pt>
                <c:pt idx="1391">
                  <c:v>2</c:v>
                </c:pt>
                <c:pt idx="1392">
                  <c:v>4</c:v>
                </c:pt>
                <c:pt idx="1393">
                  <c:v>4</c:v>
                </c:pt>
                <c:pt idx="1394">
                  <c:v>2</c:v>
                </c:pt>
                <c:pt idx="1395">
                  <c:v>0</c:v>
                </c:pt>
                <c:pt idx="1396">
                  <c:v>2</c:v>
                </c:pt>
                <c:pt idx="1397">
                  <c:v>4</c:v>
                </c:pt>
                <c:pt idx="1398">
                  <c:v>6</c:v>
                </c:pt>
                <c:pt idx="1399">
                  <c:v>2</c:v>
                </c:pt>
                <c:pt idx="1400">
                  <c:v>0</c:v>
                </c:pt>
                <c:pt idx="1401">
                  <c:v>2</c:v>
                </c:pt>
                <c:pt idx="1402">
                  <c:v>4</c:v>
                </c:pt>
                <c:pt idx="1403">
                  <c:v>6</c:v>
                </c:pt>
                <c:pt idx="1404">
                  <c:v>8</c:v>
                </c:pt>
                <c:pt idx="1405">
                  <c:v>4</c:v>
                </c:pt>
                <c:pt idx="1406">
                  <c:v>8</c:v>
                </c:pt>
                <c:pt idx="1407">
                  <c:v>2</c:v>
                </c:pt>
                <c:pt idx="1408">
                  <c:v>4</c:v>
                </c:pt>
                <c:pt idx="1409">
                  <c:v>2</c:v>
                </c:pt>
                <c:pt idx="1410">
                  <c:v>6</c:v>
                </c:pt>
                <c:pt idx="1411">
                  <c:v>4</c:v>
                </c:pt>
                <c:pt idx="1412">
                  <c:v>0</c:v>
                </c:pt>
                <c:pt idx="1413">
                  <c:v>4</c:v>
                </c:pt>
                <c:pt idx="1414">
                  <c:v>8</c:v>
                </c:pt>
                <c:pt idx="1415">
                  <c:v>2</c:v>
                </c:pt>
                <c:pt idx="1416">
                  <c:v>4</c:v>
                </c:pt>
                <c:pt idx="1417">
                  <c:v>6</c:v>
                </c:pt>
                <c:pt idx="1418">
                  <c:v>6</c:v>
                </c:pt>
                <c:pt idx="1419">
                  <c:v>2</c:v>
                </c:pt>
                <c:pt idx="1420">
                  <c:v>4</c:v>
                </c:pt>
                <c:pt idx="1421">
                  <c:v>4</c:v>
                </c:pt>
                <c:pt idx="1422">
                  <c:v>4</c:v>
                </c:pt>
                <c:pt idx="1423">
                  <c:v>2</c:v>
                </c:pt>
                <c:pt idx="1424">
                  <c:v>4</c:v>
                </c:pt>
                <c:pt idx="1425">
                  <c:v>4</c:v>
                </c:pt>
                <c:pt idx="1426">
                  <c:v>0</c:v>
                </c:pt>
                <c:pt idx="1427">
                  <c:v>2</c:v>
                </c:pt>
                <c:pt idx="1428">
                  <c:v>4</c:v>
                </c:pt>
                <c:pt idx="1429">
                  <c:v>4</c:v>
                </c:pt>
                <c:pt idx="1430">
                  <c:v>6</c:v>
                </c:pt>
                <c:pt idx="1431">
                  <c:v>2</c:v>
                </c:pt>
                <c:pt idx="1432">
                  <c:v>6</c:v>
                </c:pt>
                <c:pt idx="1433">
                  <c:v>4</c:v>
                </c:pt>
                <c:pt idx="1434">
                  <c:v>4</c:v>
                </c:pt>
                <c:pt idx="1435">
                  <c:v>6</c:v>
                </c:pt>
                <c:pt idx="1436">
                  <c:v>4</c:v>
                </c:pt>
                <c:pt idx="1437">
                  <c:v>4</c:v>
                </c:pt>
                <c:pt idx="1438">
                  <c:v>4</c:v>
                </c:pt>
                <c:pt idx="1439">
                  <c:v>4</c:v>
                </c:pt>
                <c:pt idx="1440">
                  <c:v>4</c:v>
                </c:pt>
                <c:pt idx="1441">
                  <c:v>6</c:v>
                </c:pt>
                <c:pt idx="1442">
                  <c:v>6</c:v>
                </c:pt>
                <c:pt idx="1443">
                  <c:v>2</c:v>
                </c:pt>
                <c:pt idx="1444">
                  <c:v>6</c:v>
                </c:pt>
                <c:pt idx="1445">
                  <c:v>4</c:v>
                </c:pt>
                <c:pt idx="1446">
                  <c:v>4</c:v>
                </c:pt>
                <c:pt idx="1447">
                  <c:v>8</c:v>
                </c:pt>
                <c:pt idx="1448">
                  <c:v>4</c:v>
                </c:pt>
                <c:pt idx="1449">
                  <c:v>8</c:v>
                </c:pt>
                <c:pt idx="1450">
                  <c:v>8</c:v>
                </c:pt>
                <c:pt idx="1451">
                  <c:v>4</c:v>
                </c:pt>
                <c:pt idx="1452">
                  <c:v>4</c:v>
                </c:pt>
                <c:pt idx="1453">
                  <c:v>6</c:v>
                </c:pt>
                <c:pt idx="1454">
                  <c:v>2</c:v>
                </c:pt>
                <c:pt idx="1455">
                  <c:v>6</c:v>
                </c:pt>
                <c:pt idx="1456">
                  <c:v>6</c:v>
                </c:pt>
                <c:pt idx="1457">
                  <c:v>2</c:v>
                </c:pt>
                <c:pt idx="1458">
                  <c:v>2</c:v>
                </c:pt>
                <c:pt idx="1459">
                  <c:v>4</c:v>
                </c:pt>
                <c:pt idx="1460">
                  <c:v>4</c:v>
                </c:pt>
                <c:pt idx="1461">
                  <c:v>6</c:v>
                </c:pt>
                <c:pt idx="1462">
                  <c:v>2</c:v>
                </c:pt>
                <c:pt idx="1463">
                  <c:v>4</c:v>
                </c:pt>
                <c:pt idx="1464">
                  <c:v>6</c:v>
                </c:pt>
                <c:pt idx="1465">
                  <c:v>4</c:v>
                </c:pt>
                <c:pt idx="1466">
                  <c:v>4</c:v>
                </c:pt>
                <c:pt idx="1467">
                  <c:v>4</c:v>
                </c:pt>
                <c:pt idx="1468">
                  <c:v>8</c:v>
                </c:pt>
                <c:pt idx="1469">
                  <c:v>4</c:v>
                </c:pt>
                <c:pt idx="1470">
                  <c:v>0</c:v>
                </c:pt>
                <c:pt idx="1471">
                  <c:v>2</c:v>
                </c:pt>
                <c:pt idx="1472">
                  <c:v>6</c:v>
                </c:pt>
                <c:pt idx="1473">
                  <c:v>4</c:v>
                </c:pt>
                <c:pt idx="1474">
                  <c:v>0</c:v>
                </c:pt>
                <c:pt idx="1475">
                  <c:v>4</c:v>
                </c:pt>
                <c:pt idx="1476">
                  <c:v>2</c:v>
                </c:pt>
                <c:pt idx="1477">
                  <c:v>4</c:v>
                </c:pt>
                <c:pt idx="1478">
                  <c:v>2</c:v>
                </c:pt>
                <c:pt idx="1479">
                  <c:v>8</c:v>
                </c:pt>
                <c:pt idx="1480">
                  <c:v>4</c:v>
                </c:pt>
                <c:pt idx="1481">
                  <c:v>4</c:v>
                </c:pt>
                <c:pt idx="1482">
                  <c:v>8</c:v>
                </c:pt>
                <c:pt idx="1483">
                  <c:v>0</c:v>
                </c:pt>
                <c:pt idx="1484">
                  <c:v>8</c:v>
                </c:pt>
                <c:pt idx="1485">
                  <c:v>4</c:v>
                </c:pt>
                <c:pt idx="1486">
                  <c:v>6</c:v>
                </c:pt>
                <c:pt idx="1487">
                  <c:v>4</c:v>
                </c:pt>
                <c:pt idx="1488">
                  <c:v>4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4</c:v>
                </c:pt>
                <c:pt idx="1493">
                  <c:v>0</c:v>
                </c:pt>
                <c:pt idx="1494">
                  <c:v>2</c:v>
                </c:pt>
                <c:pt idx="1495">
                  <c:v>8</c:v>
                </c:pt>
                <c:pt idx="1496">
                  <c:v>0</c:v>
                </c:pt>
                <c:pt idx="1497">
                  <c:v>4</c:v>
                </c:pt>
                <c:pt idx="1498">
                  <c:v>6</c:v>
                </c:pt>
                <c:pt idx="1499">
                  <c:v>0</c:v>
                </c:pt>
                <c:pt idx="1500">
                  <c:v>8</c:v>
                </c:pt>
                <c:pt idx="1501">
                  <c:v>4</c:v>
                </c:pt>
                <c:pt idx="1502">
                  <c:v>4</c:v>
                </c:pt>
                <c:pt idx="1503">
                  <c:v>2</c:v>
                </c:pt>
                <c:pt idx="1504">
                  <c:v>6</c:v>
                </c:pt>
                <c:pt idx="1505">
                  <c:v>2</c:v>
                </c:pt>
                <c:pt idx="1506">
                  <c:v>4</c:v>
                </c:pt>
                <c:pt idx="1507">
                  <c:v>4</c:v>
                </c:pt>
                <c:pt idx="1508">
                  <c:v>6</c:v>
                </c:pt>
                <c:pt idx="1509">
                  <c:v>8</c:v>
                </c:pt>
                <c:pt idx="1510">
                  <c:v>8</c:v>
                </c:pt>
                <c:pt idx="1511">
                  <c:v>6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0</c:v>
                </c:pt>
                <c:pt idx="1516">
                  <c:v>4</c:v>
                </c:pt>
                <c:pt idx="1517">
                  <c:v>4</c:v>
                </c:pt>
                <c:pt idx="1518">
                  <c:v>6</c:v>
                </c:pt>
                <c:pt idx="1519">
                  <c:v>4</c:v>
                </c:pt>
                <c:pt idx="1520">
                  <c:v>2</c:v>
                </c:pt>
                <c:pt idx="1521">
                  <c:v>2</c:v>
                </c:pt>
                <c:pt idx="1522">
                  <c:v>4</c:v>
                </c:pt>
                <c:pt idx="1523">
                  <c:v>6</c:v>
                </c:pt>
                <c:pt idx="1524">
                  <c:v>4</c:v>
                </c:pt>
                <c:pt idx="1525">
                  <c:v>2</c:v>
                </c:pt>
                <c:pt idx="1526">
                  <c:v>4</c:v>
                </c:pt>
                <c:pt idx="1527">
                  <c:v>4</c:v>
                </c:pt>
                <c:pt idx="1528">
                  <c:v>4</c:v>
                </c:pt>
                <c:pt idx="1529">
                  <c:v>4</c:v>
                </c:pt>
                <c:pt idx="1530">
                  <c:v>4</c:v>
                </c:pt>
                <c:pt idx="1531">
                  <c:v>2</c:v>
                </c:pt>
                <c:pt idx="1532">
                  <c:v>4</c:v>
                </c:pt>
                <c:pt idx="1533">
                  <c:v>4</c:v>
                </c:pt>
                <c:pt idx="1534">
                  <c:v>6</c:v>
                </c:pt>
                <c:pt idx="1535">
                  <c:v>4</c:v>
                </c:pt>
                <c:pt idx="1536">
                  <c:v>6</c:v>
                </c:pt>
                <c:pt idx="1537">
                  <c:v>6</c:v>
                </c:pt>
                <c:pt idx="1538">
                  <c:v>8</c:v>
                </c:pt>
                <c:pt idx="1539">
                  <c:v>2</c:v>
                </c:pt>
                <c:pt idx="1540">
                  <c:v>2</c:v>
                </c:pt>
                <c:pt idx="1541">
                  <c:v>4</c:v>
                </c:pt>
                <c:pt idx="1542">
                  <c:v>4</c:v>
                </c:pt>
                <c:pt idx="1543">
                  <c:v>4</c:v>
                </c:pt>
                <c:pt idx="1544">
                  <c:v>2</c:v>
                </c:pt>
                <c:pt idx="1545">
                  <c:v>4</c:v>
                </c:pt>
                <c:pt idx="1546">
                  <c:v>4</c:v>
                </c:pt>
                <c:pt idx="1547">
                  <c:v>8</c:v>
                </c:pt>
                <c:pt idx="1548">
                  <c:v>0</c:v>
                </c:pt>
                <c:pt idx="1549">
                  <c:v>2</c:v>
                </c:pt>
                <c:pt idx="1550">
                  <c:v>4</c:v>
                </c:pt>
                <c:pt idx="1551">
                  <c:v>2</c:v>
                </c:pt>
                <c:pt idx="1552">
                  <c:v>4</c:v>
                </c:pt>
                <c:pt idx="1553">
                  <c:v>6</c:v>
                </c:pt>
                <c:pt idx="1554">
                  <c:v>4</c:v>
                </c:pt>
                <c:pt idx="1555">
                  <c:v>6</c:v>
                </c:pt>
                <c:pt idx="1556">
                  <c:v>6</c:v>
                </c:pt>
                <c:pt idx="1557">
                  <c:v>6</c:v>
                </c:pt>
                <c:pt idx="1558">
                  <c:v>0</c:v>
                </c:pt>
                <c:pt idx="1559">
                  <c:v>6</c:v>
                </c:pt>
                <c:pt idx="1560">
                  <c:v>8</c:v>
                </c:pt>
                <c:pt idx="1561">
                  <c:v>4</c:v>
                </c:pt>
                <c:pt idx="1562">
                  <c:v>0</c:v>
                </c:pt>
                <c:pt idx="1563">
                  <c:v>8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8</c:v>
                </c:pt>
                <c:pt idx="1568">
                  <c:v>6</c:v>
                </c:pt>
                <c:pt idx="1569">
                  <c:v>2</c:v>
                </c:pt>
                <c:pt idx="1570">
                  <c:v>6</c:v>
                </c:pt>
                <c:pt idx="1571">
                  <c:v>4</c:v>
                </c:pt>
                <c:pt idx="1572">
                  <c:v>4</c:v>
                </c:pt>
                <c:pt idx="1573">
                  <c:v>4</c:v>
                </c:pt>
                <c:pt idx="1574">
                  <c:v>4</c:v>
                </c:pt>
                <c:pt idx="1575">
                  <c:v>6</c:v>
                </c:pt>
                <c:pt idx="1576">
                  <c:v>2</c:v>
                </c:pt>
                <c:pt idx="1577">
                  <c:v>6</c:v>
                </c:pt>
                <c:pt idx="1578">
                  <c:v>2</c:v>
                </c:pt>
                <c:pt idx="1579">
                  <c:v>4</c:v>
                </c:pt>
                <c:pt idx="1580">
                  <c:v>6</c:v>
                </c:pt>
                <c:pt idx="1581">
                  <c:v>6</c:v>
                </c:pt>
                <c:pt idx="1582">
                  <c:v>6</c:v>
                </c:pt>
                <c:pt idx="1583">
                  <c:v>2</c:v>
                </c:pt>
                <c:pt idx="1584">
                  <c:v>0</c:v>
                </c:pt>
                <c:pt idx="1585">
                  <c:v>4</c:v>
                </c:pt>
                <c:pt idx="1586">
                  <c:v>2</c:v>
                </c:pt>
                <c:pt idx="1587">
                  <c:v>4</c:v>
                </c:pt>
                <c:pt idx="1588">
                  <c:v>6</c:v>
                </c:pt>
                <c:pt idx="1589">
                  <c:v>4</c:v>
                </c:pt>
                <c:pt idx="1590">
                  <c:v>4</c:v>
                </c:pt>
                <c:pt idx="1591">
                  <c:v>6</c:v>
                </c:pt>
                <c:pt idx="1592">
                  <c:v>4</c:v>
                </c:pt>
                <c:pt idx="1593">
                  <c:v>2</c:v>
                </c:pt>
                <c:pt idx="1594">
                  <c:v>8</c:v>
                </c:pt>
                <c:pt idx="1595">
                  <c:v>6</c:v>
                </c:pt>
                <c:pt idx="1596">
                  <c:v>4</c:v>
                </c:pt>
                <c:pt idx="1597">
                  <c:v>2</c:v>
                </c:pt>
                <c:pt idx="1598">
                  <c:v>8</c:v>
                </c:pt>
                <c:pt idx="1599">
                  <c:v>6</c:v>
                </c:pt>
                <c:pt idx="1600">
                  <c:v>6</c:v>
                </c:pt>
                <c:pt idx="1601">
                  <c:v>2</c:v>
                </c:pt>
                <c:pt idx="1602">
                  <c:v>0</c:v>
                </c:pt>
                <c:pt idx="1603">
                  <c:v>4</c:v>
                </c:pt>
                <c:pt idx="1604">
                  <c:v>0</c:v>
                </c:pt>
                <c:pt idx="1605">
                  <c:v>4</c:v>
                </c:pt>
                <c:pt idx="1606">
                  <c:v>4</c:v>
                </c:pt>
                <c:pt idx="1607">
                  <c:v>4</c:v>
                </c:pt>
                <c:pt idx="1608">
                  <c:v>6</c:v>
                </c:pt>
                <c:pt idx="1609">
                  <c:v>4</c:v>
                </c:pt>
                <c:pt idx="1610">
                  <c:v>4</c:v>
                </c:pt>
                <c:pt idx="1611">
                  <c:v>2</c:v>
                </c:pt>
                <c:pt idx="1612">
                  <c:v>4</c:v>
                </c:pt>
                <c:pt idx="1613">
                  <c:v>4</c:v>
                </c:pt>
                <c:pt idx="1614">
                  <c:v>2</c:v>
                </c:pt>
                <c:pt idx="1615">
                  <c:v>4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6</c:v>
                </c:pt>
                <c:pt idx="1620">
                  <c:v>4</c:v>
                </c:pt>
                <c:pt idx="1621">
                  <c:v>0</c:v>
                </c:pt>
                <c:pt idx="1622">
                  <c:v>2</c:v>
                </c:pt>
                <c:pt idx="1623">
                  <c:v>4</c:v>
                </c:pt>
                <c:pt idx="1624">
                  <c:v>4</c:v>
                </c:pt>
                <c:pt idx="1625">
                  <c:v>6</c:v>
                </c:pt>
                <c:pt idx="1626">
                  <c:v>4</c:v>
                </c:pt>
                <c:pt idx="1627">
                  <c:v>2</c:v>
                </c:pt>
                <c:pt idx="1628">
                  <c:v>4</c:v>
                </c:pt>
                <c:pt idx="1629">
                  <c:v>2</c:v>
                </c:pt>
                <c:pt idx="1630">
                  <c:v>6</c:v>
                </c:pt>
                <c:pt idx="1631">
                  <c:v>6</c:v>
                </c:pt>
                <c:pt idx="1632">
                  <c:v>2</c:v>
                </c:pt>
                <c:pt idx="1633">
                  <c:v>0</c:v>
                </c:pt>
                <c:pt idx="1634">
                  <c:v>4</c:v>
                </c:pt>
                <c:pt idx="1635">
                  <c:v>2</c:v>
                </c:pt>
                <c:pt idx="1636">
                  <c:v>4</c:v>
                </c:pt>
                <c:pt idx="1637">
                  <c:v>4</c:v>
                </c:pt>
                <c:pt idx="1638">
                  <c:v>2</c:v>
                </c:pt>
                <c:pt idx="1639">
                  <c:v>6</c:v>
                </c:pt>
                <c:pt idx="1640">
                  <c:v>0</c:v>
                </c:pt>
                <c:pt idx="1641">
                  <c:v>2</c:v>
                </c:pt>
                <c:pt idx="1642">
                  <c:v>4</c:v>
                </c:pt>
                <c:pt idx="1643">
                  <c:v>2</c:v>
                </c:pt>
                <c:pt idx="1644">
                  <c:v>6</c:v>
                </c:pt>
                <c:pt idx="1645">
                  <c:v>6</c:v>
                </c:pt>
                <c:pt idx="1646">
                  <c:v>2</c:v>
                </c:pt>
                <c:pt idx="1647">
                  <c:v>8</c:v>
                </c:pt>
                <c:pt idx="1648">
                  <c:v>4</c:v>
                </c:pt>
                <c:pt idx="1649">
                  <c:v>4</c:v>
                </c:pt>
                <c:pt idx="1650">
                  <c:v>4</c:v>
                </c:pt>
                <c:pt idx="1651">
                  <c:v>4</c:v>
                </c:pt>
                <c:pt idx="1652">
                  <c:v>4</c:v>
                </c:pt>
                <c:pt idx="1653">
                  <c:v>0</c:v>
                </c:pt>
                <c:pt idx="1654">
                  <c:v>6</c:v>
                </c:pt>
                <c:pt idx="1655">
                  <c:v>4</c:v>
                </c:pt>
                <c:pt idx="1656">
                  <c:v>4</c:v>
                </c:pt>
                <c:pt idx="1657">
                  <c:v>8</c:v>
                </c:pt>
                <c:pt idx="1658">
                  <c:v>4</c:v>
                </c:pt>
                <c:pt idx="1659">
                  <c:v>4</c:v>
                </c:pt>
                <c:pt idx="1660">
                  <c:v>4</c:v>
                </c:pt>
                <c:pt idx="1661">
                  <c:v>4</c:v>
                </c:pt>
                <c:pt idx="1662">
                  <c:v>2</c:v>
                </c:pt>
                <c:pt idx="1663">
                  <c:v>4</c:v>
                </c:pt>
                <c:pt idx="1664">
                  <c:v>4</c:v>
                </c:pt>
                <c:pt idx="1665">
                  <c:v>2</c:v>
                </c:pt>
                <c:pt idx="1666">
                  <c:v>6</c:v>
                </c:pt>
                <c:pt idx="1667">
                  <c:v>2</c:v>
                </c:pt>
                <c:pt idx="1668">
                  <c:v>4</c:v>
                </c:pt>
                <c:pt idx="1669">
                  <c:v>4</c:v>
                </c:pt>
                <c:pt idx="1670">
                  <c:v>4</c:v>
                </c:pt>
                <c:pt idx="1671">
                  <c:v>4</c:v>
                </c:pt>
                <c:pt idx="1672">
                  <c:v>2</c:v>
                </c:pt>
                <c:pt idx="1673">
                  <c:v>4</c:v>
                </c:pt>
                <c:pt idx="1674">
                  <c:v>4</c:v>
                </c:pt>
                <c:pt idx="1675">
                  <c:v>4</c:v>
                </c:pt>
                <c:pt idx="1676">
                  <c:v>2</c:v>
                </c:pt>
                <c:pt idx="1677">
                  <c:v>4</c:v>
                </c:pt>
                <c:pt idx="1678">
                  <c:v>4</c:v>
                </c:pt>
                <c:pt idx="1679">
                  <c:v>4</c:v>
                </c:pt>
                <c:pt idx="1680">
                  <c:v>4</c:v>
                </c:pt>
                <c:pt idx="1681">
                  <c:v>6</c:v>
                </c:pt>
                <c:pt idx="1682">
                  <c:v>2</c:v>
                </c:pt>
                <c:pt idx="1683">
                  <c:v>4</c:v>
                </c:pt>
                <c:pt idx="1684">
                  <c:v>4</c:v>
                </c:pt>
                <c:pt idx="1685">
                  <c:v>6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8</c:v>
                </c:pt>
                <c:pt idx="1690">
                  <c:v>6</c:v>
                </c:pt>
                <c:pt idx="1691">
                  <c:v>4</c:v>
                </c:pt>
                <c:pt idx="1692">
                  <c:v>4</c:v>
                </c:pt>
                <c:pt idx="1693">
                  <c:v>4</c:v>
                </c:pt>
                <c:pt idx="1694">
                  <c:v>6</c:v>
                </c:pt>
                <c:pt idx="1695">
                  <c:v>2</c:v>
                </c:pt>
                <c:pt idx="1696">
                  <c:v>4</c:v>
                </c:pt>
                <c:pt idx="1697">
                  <c:v>4</c:v>
                </c:pt>
                <c:pt idx="1698">
                  <c:v>2</c:v>
                </c:pt>
                <c:pt idx="1699">
                  <c:v>4</c:v>
                </c:pt>
                <c:pt idx="1700">
                  <c:v>6</c:v>
                </c:pt>
                <c:pt idx="1701">
                  <c:v>8</c:v>
                </c:pt>
                <c:pt idx="1702">
                  <c:v>8</c:v>
                </c:pt>
                <c:pt idx="1703">
                  <c:v>2</c:v>
                </c:pt>
                <c:pt idx="1704">
                  <c:v>4</c:v>
                </c:pt>
                <c:pt idx="1705">
                  <c:v>2</c:v>
                </c:pt>
                <c:pt idx="1706">
                  <c:v>6</c:v>
                </c:pt>
                <c:pt idx="1707">
                  <c:v>6</c:v>
                </c:pt>
                <c:pt idx="1708">
                  <c:v>4</c:v>
                </c:pt>
                <c:pt idx="1709">
                  <c:v>2</c:v>
                </c:pt>
                <c:pt idx="1710">
                  <c:v>4</c:v>
                </c:pt>
                <c:pt idx="1711">
                  <c:v>6</c:v>
                </c:pt>
                <c:pt idx="1712">
                  <c:v>4</c:v>
                </c:pt>
                <c:pt idx="1713">
                  <c:v>4</c:v>
                </c:pt>
                <c:pt idx="1714">
                  <c:v>4</c:v>
                </c:pt>
                <c:pt idx="1715">
                  <c:v>4</c:v>
                </c:pt>
                <c:pt idx="1716">
                  <c:v>4</c:v>
                </c:pt>
                <c:pt idx="1717">
                  <c:v>6</c:v>
                </c:pt>
                <c:pt idx="1718">
                  <c:v>4</c:v>
                </c:pt>
                <c:pt idx="1719">
                  <c:v>2</c:v>
                </c:pt>
                <c:pt idx="1720">
                  <c:v>6</c:v>
                </c:pt>
                <c:pt idx="1721">
                  <c:v>6</c:v>
                </c:pt>
                <c:pt idx="1722">
                  <c:v>4</c:v>
                </c:pt>
                <c:pt idx="1723">
                  <c:v>2</c:v>
                </c:pt>
                <c:pt idx="1724">
                  <c:v>8</c:v>
                </c:pt>
                <c:pt idx="1725">
                  <c:v>6</c:v>
                </c:pt>
                <c:pt idx="1726">
                  <c:v>4</c:v>
                </c:pt>
                <c:pt idx="1727">
                  <c:v>4</c:v>
                </c:pt>
              </c:numCache>
            </c:numRef>
          </c:xVal>
          <c:yVal>
            <c:numRef>
              <c:f>Sheet1!$U$9:$U$1736</c:f>
              <c:numCache>
                <c:formatCode>General</c:formatCode>
                <c:ptCount val="1728"/>
                <c:pt idx="0">
                  <c:v>8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10</c:v>
                </c:pt>
                <c:pt idx="11">
                  <c:v>10</c:v>
                </c:pt>
                <c:pt idx="12">
                  <c:v>6</c:v>
                </c:pt>
                <c:pt idx="13">
                  <c:v>6</c:v>
                </c:pt>
                <c:pt idx="14">
                  <c:v>4</c:v>
                </c:pt>
                <c:pt idx="15">
                  <c:v>8</c:v>
                </c:pt>
                <c:pt idx="16">
                  <c:v>2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8</c:v>
                </c:pt>
                <c:pt idx="23">
                  <c:v>2</c:v>
                </c:pt>
                <c:pt idx="24">
                  <c:v>6</c:v>
                </c:pt>
                <c:pt idx="25">
                  <c:v>2</c:v>
                </c:pt>
                <c:pt idx="26">
                  <c:v>8</c:v>
                </c:pt>
                <c:pt idx="27">
                  <c:v>8</c:v>
                </c:pt>
                <c:pt idx="28">
                  <c:v>6</c:v>
                </c:pt>
                <c:pt idx="29">
                  <c:v>2</c:v>
                </c:pt>
                <c:pt idx="30">
                  <c:v>2</c:v>
                </c:pt>
                <c:pt idx="31">
                  <c:v>4</c:v>
                </c:pt>
                <c:pt idx="32">
                  <c:v>0</c:v>
                </c:pt>
                <c:pt idx="33">
                  <c:v>8</c:v>
                </c:pt>
                <c:pt idx="34">
                  <c:v>8</c:v>
                </c:pt>
                <c:pt idx="35">
                  <c:v>4</c:v>
                </c:pt>
                <c:pt idx="36">
                  <c:v>2</c:v>
                </c:pt>
                <c:pt idx="37">
                  <c:v>4</c:v>
                </c:pt>
                <c:pt idx="38">
                  <c:v>6</c:v>
                </c:pt>
                <c:pt idx="39">
                  <c:v>6</c:v>
                </c:pt>
                <c:pt idx="40">
                  <c:v>2</c:v>
                </c:pt>
                <c:pt idx="41">
                  <c:v>0</c:v>
                </c:pt>
                <c:pt idx="42">
                  <c:v>6</c:v>
                </c:pt>
                <c:pt idx="43">
                  <c:v>8</c:v>
                </c:pt>
                <c:pt idx="44">
                  <c:v>2</c:v>
                </c:pt>
                <c:pt idx="45">
                  <c:v>6</c:v>
                </c:pt>
                <c:pt idx="46">
                  <c:v>8</c:v>
                </c:pt>
                <c:pt idx="47">
                  <c:v>4</c:v>
                </c:pt>
                <c:pt idx="48">
                  <c:v>10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2</c:v>
                </c:pt>
                <c:pt idx="53">
                  <c:v>4</c:v>
                </c:pt>
                <c:pt idx="54">
                  <c:v>6</c:v>
                </c:pt>
                <c:pt idx="55">
                  <c:v>2</c:v>
                </c:pt>
                <c:pt idx="56">
                  <c:v>6</c:v>
                </c:pt>
                <c:pt idx="57">
                  <c:v>2</c:v>
                </c:pt>
                <c:pt idx="58">
                  <c:v>4</c:v>
                </c:pt>
                <c:pt idx="59">
                  <c:v>6</c:v>
                </c:pt>
                <c:pt idx="60">
                  <c:v>10</c:v>
                </c:pt>
                <c:pt idx="61">
                  <c:v>4</c:v>
                </c:pt>
                <c:pt idx="62">
                  <c:v>2</c:v>
                </c:pt>
                <c:pt idx="63">
                  <c:v>10</c:v>
                </c:pt>
                <c:pt idx="64">
                  <c:v>8</c:v>
                </c:pt>
                <c:pt idx="65">
                  <c:v>6</c:v>
                </c:pt>
                <c:pt idx="66">
                  <c:v>2</c:v>
                </c:pt>
                <c:pt idx="67">
                  <c:v>6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8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2</c:v>
                </c:pt>
                <c:pt idx="76">
                  <c:v>8</c:v>
                </c:pt>
                <c:pt idx="77">
                  <c:v>8</c:v>
                </c:pt>
                <c:pt idx="78">
                  <c:v>6</c:v>
                </c:pt>
                <c:pt idx="79">
                  <c:v>10</c:v>
                </c:pt>
                <c:pt idx="80">
                  <c:v>6</c:v>
                </c:pt>
                <c:pt idx="81">
                  <c:v>8</c:v>
                </c:pt>
                <c:pt idx="82">
                  <c:v>4</c:v>
                </c:pt>
                <c:pt idx="83">
                  <c:v>8</c:v>
                </c:pt>
                <c:pt idx="84">
                  <c:v>8</c:v>
                </c:pt>
                <c:pt idx="85">
                  <c:v>10</c:v>
                </c:pt>
                <c:pt idx="86">
                  <c:v>8</c:v>
                </c:pt>
                <c:pt idx="87">
                  <c:v>8</c:v>
                </c:pt>
                <c:pt idx="88">
                  <c:v>2</c:v>
                </c:pt>
                <c:pt idx="89">
                  <c:v>4</c:v>
                </c:pt>
                <c:pt idx="90">
                  <c:v>6</c:v>
                </c:pt>
                <c:pt idx="91">
                  <c:v>0</c:v>
                </c:pt>
                <c:pt idx="92">
                  <c:v>8</c:v>
                </c:pt>
                <c:pt idx="93">
                  <c:v>4</c:v>
                </c:pt>
                <c:pt idx="94">
                  <c:v>10</c:v>
                </c:pt>
                <c:pt idx="95">
                  <c:v>8</c:v>
                </c:pt>
                <c:pt idx="96">
                  <c:v>10</c:v>
                </c:pt>
                <c:pt idx="97">
                  <c:v>10</c:v>
                </c:pt>
                <c:pt idx="98">
                  <c:v>6</c:v>
                </c:pt>
                <c:pt idx="99">
                  <c:v>4</c:v>
                </c:pt>
                <c:pt idx="100">
                  <c:v>10</c:v>
                </c:pt>
                <c:pt idx="101">
                  <c:v>4</c:v>
                </c:pt>
                <c:pt idx="102">
                  <c:v>6</c:v>
                </c:pt>
                <c:pt idx="103">
                  <c:v>10</c:v>
                </c:pt>
                <c:pt idx="104">
                  <c:v>6</c:v>
                </c:pt>
                <c:pt idx="105">
                  <c:v>6</c:v>
                </c:pt>
                <c:pt idx="106">
                  <c:v>2</c:v>
                </c:pt>
                <c:pt idx="107">
                  <c:v>4</c:v>
                </c:pt>
                <c:pt idx="108">
                  <c:v>4</c:v>
                </c:pt>
                <c:pt idx="109">
                  <c:v>8</c:v>
                </c:pt>
                <c:pt idx="110">
                  <c:v>6</c:v>
                </c:pt>
                <c:pt idx="111">
                  <c:v>8</c:v>
                </c:pt>
                <c:pt idx="112">
                  <c:v>4</c:v>
                </c:pt>
                <c:pt idx="113">
                  <c:v>8</c:v>
                </c:pt>
                <c:pt idx="114">
                  <c:v>6</c:v>
                </c:pt>
                <c:pt idx="115">
                  <c:v>12</c:v>
                </c:pt>
                <c:pt idx="116">
                  <c:v>6</c:v>
                </c:pt>
                <c:pt idx="117">
                  <c:v>8</c:v>
                </c:pt>
                <c:pt idx="118">
                  <c:v>2</c:v>
                </c:pt>
                <c:pt idx="119">
                  <c:v>8</c:v>
                </c:pt>
                <c:pt idx="120">
                  <c:v>2</c:v>
                </c:pt>
                <c:pt idx="121">
                  <c:v>6</c:v>
                </c:pt>
                <c:pt idx="122">
                  <c:v>6</c:v>
                </c:pt>
                <c:pt idx="123">
                  <c:v>4</c:v>
                </c:pt>
                <c:pt idx="124">
                  <c:v>6</c:v>
                </c:pt>
                <c:pt idx="125">
                  <c:v>12</c:v>
                </c:pt>
                <c:pt idx="126">
                  <c:v>2</c:v>
                </c:pt>
                <c:pt idx="127">
                  <c:v>6</c:v>
                </c:pt>
                <c:pt idx="128">
                  <c:v>6</c:v>
                </c:pt>
                <c:pt idx="129">
                  <c:v>8</c:v>
                </c:pt>
                <c:pt idx="130">
                  <c:v>4</c:v>
                </c:pt>
                <c:pt idx="131">
                  <c:v>8</c:v>
                </c:pt>
                <c:pt idx="132">
                  <c:v>10</c:v>
                </c:pt>
                <c:pt idx="133">
                  <c:v>12</c:v>
                </c:pt>
                <c:pt idx="134">
                  <c:v>6</c:v>
                </c:pt>
                <c:pt idx="135">
                  <c:v>6</c:v>
                </c:pt>
                <c:pt idx="136">
                  <c:v>10</c:v>
                </c:pt>
                <c:pt idx="137">
                  <c:v>8</c:v>
                </c:pt>
                <c:pt idx="138">
                  <c:v>2</c:v>
                </c:pt>
                <c:pt idx="139">
                  <c:v>8</c:v>
                </c:pt>
                <c:pt idx="140">
                  <c:v>4</c:v>
                </c:pt>
                <c:pt idx="141">
                  <c:v>4</c:v>
                </c:pt>
                <c:pt idx="142">
                  <c:v>6</c:v>
                </c:pt>
                <c:pt idx="143">
                  <c:v>6</c:v>
                </c:pt>
                <c:pt idx="144">
                  <c:v>4</c:v>
                </c:pt>
                <c:pt idx="145">
                  <c:v>6</c:v>
                </c:pt>
                <c:pt idx="146">
                  <c:v>8</c:v>
                </c:pt>
                <c:pt idx="147">
                  <c:v>4</c:v>
                </c:pt>
                <c:pt idx="148">
                  <c:v>8</c:v>
                </c:pt>
                <c:pt idx="149">
                  <c:v>4</c:v>
                </c:pt>
                <c:pt idx="150">
                  <c:v>4</c:v>
                </c:pt>
                <c:pt idx="151">
                  <c:v>6</c:v>
                </c:pt>
                <c:pt idx="152">
                  <c:v>10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6</c:v>
                </c:pt>
                <c:pt idx="157">
                  <c:v>10</c:v>
                </c:pt>
                <c:pt idx="158">
                  <c:v>8</c:v>
                </c:pt>
                <c:pt idx="159">
                  <c:v>6</c:v>
                </c:pt>
                <c:pt idx="160">
                  <c:v>6</c:v>
                </c:pt>
                <c:pt idx="161">
                  <c:v>8</c:v>
                </c:pt>
                <c:pt idx="162">
                  <c:v>6</c:v>
                </c:pt>
                <c:pt idx="163">
                  <c:v>6</c:v>
                </c:pt>
                <c:pt idx="164">
                  <c:v>4</c:v>
                </c:pt>
                <c:pt idx="165">
                  <c:v>8</c:v>
                </c:pt>
                <c:pt idx="166">
                  <c:v>2</c:v>
                </c:pt>
                <c:pt idx="167">
                  <c:v>4</c:v>
                </c:pt>
                <c:pt idx="168">
                  <c:v>4</c:v>
                </c:pt>
                <c:pt idx="169">
                  <c:v>2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2</c:v>
                </c:pt>
                <c:pt idx="175">
                  <c:v>4</c:v>
                </c:pt>
                <c:pt idx="176">
                  <c:v>4</c:v>
                </c:pt>
                <c:pt idx="177">
                  <c:v>6</c:v>
                </c:pt>
                <c:pt idx="178">
                  <c:v>6</c:v>
                </c:pt>
                <c:pt idx="179">
                  <c:v>8</c:v>
                </c:pt>
                <c:pt idx="180">
                  <c:v>2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8</c:v>
                </c:pt>
                <c:pt idx="185">
                  <c:v>12</c:v>
                </c:pt>
                <c:pt idx="186">
                  <c:v>6</c:v>
                </c:pt>
                <c:pt idx="187">
                  <c:v>8</c:v>
                </c:pt>
                <c:pt idx="188">
                  <c:v>2</c:v>
                </c:pt>
                <c:pt idx="189">
                  <c:v>6</c:v>
                </c:pt>
                <c:pt idx="190">
                  <c:v>6</c:v>
                </c:pt>
                <c:pt idx="191">
                  <c:v>0</c:v>
                </c:pt>
                <c:pt idx="192">
                  <c:v>8</c:v>
                </c:pt>
                <c:pt idx="193">
                  <c:v>6</c:v>
                </c:pt>
                <c:pt idx="194">
                  <c:v>6</c:v>
                </c:pt>
                <c:pt idx="195">
                  <c:v>2</c:v>
                </c:pt>
                <c:pt idx="196">
                  <c:v>8</c:v>
                </c:pt>
                <c:pt idx="197">
                  <c:v>6</c:v>
                </c:pt>
                <c:pt idx="198">
                  <c:v>8</c:v>
                </c:pt>
                <c:pt idx="199">
                  <c:v>6</c:v>
                </c:pt>
                <c:pt idx="200">
                  <c:v>4</c:v>
                </c:pt>
                <c:pt idx="201">
                  <c:v>2</c:v>
                </c:pt>
                <c:pt idx="202">
                  <c:v>6</c:v>
                </c:pt>
                <c:pt idx="203">
                  <c:v>8</c:v>
                </c:pt>
                <c:pt idx="204">
                  <c:v>10</c:v>
                </c:pt>
                <c:pt idx="205">
                  <c:v>8</c:v>
                </c:pt>
                <c:pt idx="206">
                  <c:v>10</c:v>
                </c:pt>
                <c:pt idx="207">
                  <c:v>6</c:v>
                </c:pt>
                <c:pt idx="208">
                  <c:v>8</c:v>
                </c:pt>
                <c:pt idx="209">
                  <c:v>2</c:v>
                </c:pt>
                <c:pt idx="210">
                  <c:v>6</c:v>
                </c:pt>
                <c:pt idx="211">
                  <c:v>8</c:v>
                </c:pt>
                <c:pt idx="212">
                  <c:v>6</c:v>
                </c:pt>
                <c:pt idx="213">
                  <c:v>8</c:v>
                </c:pt>
                <c:pt idx="214">
                  <c:v>4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6</c:v>
                </c:pt>
                <c:pt idx="220">
                  <c:v>8</c:v>
                </c:pt>
                <c:pt idx="221">
                  <c:v>4</c:v>
                </c:pt>
                <c:pt idx="222">
                  <c:v>4</c:v>
                </c:pt>
                <c:pt idx="223">
                  <c:v>8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6</c:v>
                </c:pt>
                <c:pt idx="231">
                  <c:v>4</c:v>
                </c:pt>
                <c:pt idx="232">
                  <c:v>10</c:v>
                </c:pt>
                <c:pt idx="233">
                  <c:v>10</c:v>
                </c:pt>
                <c:pt idx="234">
                  <c:v>4</c:v>
                </c:pt>
                <c:pt idx="235">
                  <c:v>4</c:v>
                </c:pt>
                <c:pt idx="236">
                  <c:v>8</c:v>
                </c:pt>
                <c:pt idx="237">
                  <c:v>4</c:v>
                </c:pt>
                <c:pt idx="238">
                  <c:v>4</c:v>
                </c:pt>
                <c:pt idx="239">
                  <c:v>2</c:v>
                </c:pt>
                <c:pt idx="240">
                  <c:v>10</c:v>
                </c:pt>
                <c:pt idx="241">
                  <c:v>6</c:v>
                </c:pt>
                <c:pt idx="242">
                  <c:v>4</c:v>
                </c:pt>
                <c:pt idx="243">
                  <c:v>4</c:v>
                </c:pt>
                <c:pt idx="244">
                  <c:v>6</c:v>
                </c:pt>
                <c:pt idx="245">
                  <c:v>4</c:v>
                </c:pt>
                <c:pt idx="246">
                  <c:v>8</c:v>
                </c:pt>
                <c:pt idx="247">
                  <c:v>4</c:v>
                </c:pt>
                <c:pt idx="248">
                  <c:v>4</c:v>
                </c:pt>
                <c:pt idx="249">
                  <c:v>8</c:v>
                </c:pt>
                <c:pt idx="250">
                  <c:v>10</c:v>
                </c:pt>
                <c:pt idx="251">
                  <c:v>8</c:v>
                </c:pt>
                <c:pt idx="252">
                  <c:v>10</c:v>
                </c:pt>
                <c:pt idx="253">
                  <c:v>10</c:v>
                </c:pt>
                <c:pt idx="254">
                  <c:v>8</c:v>
                </c:pt>
                <c:pt idx="255">
                  <c:v>2</c:v>
                </c:pt>
                <c:pt idx="256">
                  <c:v>6</c:v>
                </c:pt>
                <c:pt idx="257">
                  <c:v>4</c:v>
                </c:pt>
                <c:pt idx="258">
                  <c:v>2</c:v>
                </c:pt>
                <c:pt idx="259">
                  <c:v>4</c:v>
                </c:pt>
                <c:pt idx="260">
                  <c:v>6</c:v>
                </c:pt>
                <c:pt idx="261">
                  <c:v>8</c:v>
                </c:pt>
                <c:pt idx="262">
                  <c:v>6</c:v>
                </c:pt>
                <c:pt idx="263">
                  <c:v>8</c:v>
                </c:pt>
                <c:pt idx="264">
                  <c:v>2</c:v>
                </c:pt>
                <c:pt idx="265">
                  <c:v>8</c:v>
                </c:pt>
                <c:pt idx="266">
                  <c:v>10</c:v>
                </c:pt>
                <c:pt idx="267">
                  <c:v>4</c:v>
                </c:pt>
                <c:pt idx="268">
                  <c:v>8</c:v>
                </c:pt>
                <c:pt idx="269">
                  <c:v>8</c:v>
                </c:pt>
                <c:pt idx="270">
                  <c:v>10</c:v>
                </c:pt>
                <c:pt idx="271">
                  <c:v>2</c:v>
                </c:pt>
                <c:pt idx="272">
                  <c:v>4</c:v>
                </c:pt>
                <c:pt idx="273">
                  <c:v>8</c:v>
                </c:pt>
                <c:pt idx="274">
                  <c:v>4</c:v>
                </c:pt>
                <c:pt idx="275">
                  <c:v>10</c:v>
                </c:pt>
                <c:pt idx="276">
                  <c:v>10</c:v>
                </c:pt>
                <c:pt idx="277">
                  <c:v>6</c:v>
                </c:pt>
                <c:pt idx="278">
                  <c:v>6</c:v>
                </c:pt>
                <c:pt idx="279">
                  <c:v>2</c:v>
                </c:pt>
                <c:pt idx="280">
                  <c:v>8</c:v>
                </c:pt>
                <c:pt idx="281">
                  <c:v>6</c:v>
                </c:pt>
                <c:pt idx="282">
                  <c:v>4</c:v>
                </c:pt>
                <c:pt idx="283">
                  <c:v>8</c:v>
                </c:pt>
                <c:pt idx="284">
                  <c:v>4</c:v>
                </c:pt>
                <c:pt idx="285">
                  <c:v>6</c:v>
                </c:pt>
                <c:pt idx="286">
                  <c:v>6</c:v>
                </c:pt>
                <c:pt idx="287">
                  <c:v>8</c:v>
                </c:pt>
                <c:pt idx="288">
                  <c:v>6</c:v>
                </c:pt>
                <c:pt idx="289">
                  <c:v>2</c:v>
                </c:pt>
                <c:pt idx="290">
                  <c:v>6</c:v>
                </c:pt>
                <c:pt idx="291">
                  <c:v>8</c:v>
                </c:pt>
                <c:pt idx="292">
                  <c:v>6</c:v>
                </c:pt>
                <c:pt idx="293">
                  <c:v>2</c:v>
                </c:pt>
                <c:pt idx="294">
                  <c:v>8</c:v>
                </c:pt>
                <c:pt idx="295">
                  <c:v>8</c:v>
                </c:pt>
                <c:pt idx="296">
                  <c:v>10</c:v>
                </c:pt>
                <c:pt idx="297">
                  <c:v>8</c:v>
                </c:pt>
                <c:pt idx="298">
                  <c:v>2</c:v>
                </c:pt>
                <c:pt idx="299">
                  <c:v>6</c:v>
                </c:pt>
                <c:pt idx="300">
                  <c:v>4</c:v>
                </c:pt>
                <c:pt idx="301">
                  <c:v>4</c:v>
                </c:pt>
                <c:pt idx="302">
                  <c:v>10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8</c:v>
                </c:pt>
                <c:pt idx="307">
                  <c:v>6</c:v>
                </c:pt>
                <c:pt idx="308">
                  <c:v>8</c:v>
                </c:pt>
                <c:pt idx="309">
                  <c:v>4</c:v>
                </c:pt>
                <c:pt idx="310">
                  <c:v>8</c:v>
                </c:pt>
                <c:pt idx="311">
                  <c:v>6</c:v>
                </c:pt>
                <c:pt idx="312">
                  <c:v>2</c:v>
                </c:pt>
                <c:pt idx="313">
                  <c:v>4</c:v>
                </c:pt>
                <c:pt idx="314">
                  <c:v>4</c:v>
                </c:pt>
                <c:pt idx="315">
                  <c:v>8</c:v>
                </c:pt>
                <c:pt idx="316">
                  <c:v>6</c:v>
                </c:pt>
                <c:pt idx="317">
                  <c:v>6</c:v>
                </c:pt>
                <c:pt idx="318">
                  <c:v>4</c:v>
                </c:pt>
                <c:pt idx="319">
                  <c:v>4</c:v>
                </c:pt>
                <c:pt idx="320">
                  <c:v>4</c:v>
                </c:pt>
                <c:pt idx="321">
                  <c:v>6</c:v>
                </c:pt>
                <c:pt idx="322">
                  <c:v>2</c:v>
                </c:pt>
                <c:pt idx="323">
                  <c:v>6</c:v>
                </c:pt>
                <c:pt idx="324">
                  <c:v>10</c:v>
                </c:pt>
                <c:pt idx="325">
                  <c:v>4</c:v>
                </c:pt>
                <c:pt idx="326">
                  <c:v>4</c:v>
                </c:pt>
                <c:pt idx="327">
                  <c:v>4</c:v>
                </c:pt>
                <c:pt idx="328">
                  <c:v>4</c:v>
                </c:pt>
                <c:pt idx="329">
                  <c:v>10</c:v>
                </c:pt>
                <c:pt idx="330">
                  <c:v>4</c:v>
                </c:pt>
                <c:pt idx="331">
                  <c:v>8</c:v>
                </c:pt>
                <c:pt idx="332">
                  <c:v>8</c:v>
                </c:pt>
                <c:pt idx="333">
                  <c:v>6</c:v>
                </c:pt>
                <c:pt idx="334">
                  <c:v>8</c:v>
                </c:pt>
                <c:pt idx="335">
                  <c:v>6</c:v>
                </c:pt>
                <c:pt idx="336">
                  <c:v>8</c:v>
                </c:pt>
                <c:pt idx="337">
                  <c:v>8</c:v>
                </c:pt>
                <c:pt idx="338">
                  <c:v>4</c:v>
                </c:pt>
                <c:pt idx="339">
                  <c:v>2</c:v>
                </c:pt>
                <c:pt idx="340">
                  <c:v>8</c:v>
                </c:pt>
                <c:pt idx="341">
                  <c:v>6</c:v>
                </c:pt>
                <c:pt idx="342">
                  <c:v>4</c:v>
                </c:pt>
                <c:pt idx="343">
                  <c:v>6</c:v>
                </c:pt>
                <c:pt idx="344">
                  <c:v>6</c:v>
                </c:pt>
                <c:pt idx="345">
                  <c:v>6</c:v>
                </c:pt>
                <c:pt idx="346">
                  <c:v>0</c:v>
                </c:pt>
                <c:pt idx="347">
                  <c:v>8</c:v>
                </c:pt>
                <c:pt idx="348">
                  <c:v>6</c:v>
                </c:pt>
                <c:pt idx="349">
                  <c:v>10</c:v>
                </c:pt>
                <c:pt idx="350">
                  <c:v>8</c:v>
                </c:pt>
                <c:pt idx="351">
                  <c:v>6</c:v>
                </c:pt>
                <c:pt idx="352">
                  <c:v>4</c:v>
                </c:pt>
                <c:pt idx="353">
                  <c:v>8</c:v>
                </c:pt>
                <c:pt idx="354">
                  <c:v>2</c:v>
                </c:pt>
                <c:pt idx="355">
                  <c:v>8</c:v>
                </c:pt>
                <c:pt idx="356">
                  <c:v>8</c:v>
                </c:pt>
                <c:pt idx="357">
                  <c:v>6</c:v>
                </c:pt>
                <c:pt idx="358">
                  <c:v>10</c:v>
                </c:pt>
                <c:pt idx="359">
                  <c:v>4</c:v>
                </c:pt>
                <c:pt idx="360">
                  <c:v>12</c:v>
                </c:pt>
                <c:pt idx="361">
                  <c:v>10</c:v>
                </c:pt>
                <c:pt idx="362">
                  <c:v>8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8</c:v>
                </c:pt>
                <c:pt idx="367">
                  <c:v>6</c:v>
                </c:pt>
                <c:pt idx="368">
                  <c:v>10</c:v>
                </c:pt>
                <c:pt idx="369">
                  <c:v>8</c:v>
                </c:pt>
                <c:pt idx="370">
                  <c:v>6</c:v>
                </c:pt>
                <c:pt idx="371">
                  <c:v>4</c:v>
                </c:pt>
                <c:pt idx="372">
                  <c:v>4</c:v>
                </c:pt>
                <c:pt idx="373">
                  <c:v>8</c:v>
                </c:pt>
                <c:pt idx="374">
                  <c:v>8</c:v>
                </c:pt>
                <c:pt idx="375">
                  <c:v>4</c:v>
                </c:pt>
                <c:pt idx="376">
                  <c:v>2</c:v>
                </c:pt>
                <c:pt idx="377">
                  <c:v>4</c:v>
                </c:pt>
                <c:pt idx="378">
                  <c:v>4</c:v>
                </c:pt>
                <c:pt idx="379">
                  <c:v>4</c:v>
                </c:pt>
                <c:pt idx="380">
                  <c:v>4</c:v>
                </c:pt>
                <c:pt idx="381">
                  <c:v>2</c:v>
                </c:pt>
                <c:pt idx="382">
                  <c:v>8</c:v>
                </c:pt>
                <c:pt idx="383">
                  <c:v>2</c:v>
                </c:pt>
                <c:pt idx="384">
                  <c:v>6</c:v>
                </c:pt>
                <c:pt idx="385">
                  <c:v>6</c:v>
                </c:pt>
                <c:pt idx="386">
                  <c:v>6</c:v>
                </c:pt>
                <c:pt idx="387">
                  <c:v>4</c:v>
                </c:pt>
                <c:pt idx="388">
                  <c:v>6</c:v>
                </c:pt>
                <c:pt idx="389">
                  <c:v>2</c:v>
                </c:pt>
                <c:pt idx="390">
                  <c:v>4</c:v>
                </c:pt>
                <c:pt idx="391">
                  <c:v>6</c:v>
                </c:pt>
                <c:pt idx="392">
                  <c:v>4</c:v>
                </c:pt>
                <c:pt idx="393">
                  <c:v>6</c:v>
                </c:pt>
                <c:pt idx="394">
                  <c:v>8</c:v>
                </c:pt>
                <c:pt idx="395">
                  <c:v>4</c:v>
                </c:pt>
                <c:pt idx="396">
                  <c:v>4</c:v>
                </c:pt>
                <c:pt idx="397">
                  <c:v>4</c:v>
                </c:pt>
                <c:pt idx="398">
                  <c:v>8</c:v>
                </c:pt>
                <c:pt idx="399">
                  <c:v>2</c:v>
                </c:pt>
                <c:pt idx="400">
                  <c:v>8</c:v>
                </c:pt>
                <c:pt idx="401">
                  <c:v>6</c:v>
                </c:pt>
                <c:pt idx="402">
                  <c:v>6</c:v>
                </c:pt>
                <c:pt idx="403">
                  <c:v>2</c:v>
                </c:pt>
                <c:pt idx="404">
                  <c:v>6</c:v>
                </c:pt>
                <c:pt idx="405">
                  <c:v>6</c:v>
                </c:pt>
                <c:pt idx="406">
                  <c:v>10</c:v>
                </c:pt>
                <c:pt idx="407">
                  <c:v>4</c:v>
                </c:pt>
                <c:pt idx="408">
                  <c:v>10</c:v>
                </c:pt>
                <c:pt idx="409">
                  <c:v>4</c:v>
                </c:pt>
                <c:pt idx="410">
                  <c:v>6</c:v>
                </c:pt>
                <c:pt idx="411">
                  <c:v>8</c:v>
                </c:pt>
                <c:pt idx="412">
                  <c:v>6</c:v>
                </c:pt>
                <c:pt idx="413">
                  <c:v>2</c:v>
                </c:pt>
                <c:pt idx="414">
                  <c:v>6</c:v>
                </c:pt>
                <c:pt idx="415">
                  <c:v>6</c:v>
                </c:pt>
                <c:pt idx="416">
                  <c:v>4</c:v>
                </c:pt>
                <c:pt idx="417">
                  <c:v>8</c:v>
                </c:pt>
                <c:pt idx="418">
                  <c:v>8</c:v>
                </c:pt>
                <c:pt idx="419">
                  <c:v>8</c:v>
                </c:pt>
                <c:pt idx="420">
                  <c:v>6</c:v>
                </c:pt>
                <c:pt idx="421">
                  <c:v>8</c:v>
                </c:pt>
                <c:pt idx="422">
                  <c:v>8</c:v>
                </c:pt>
                <c:pt idx="423">
                  <c:v>2</c:v>
                </c:pt>
                <c:pt idx="424">
                  <c:v>4</c:v>
                </c:pt>
                <c:pt idx="425">
                  <c:v>6</c:v>
                </c:pt>
                <c:pt idx="426">
                  <c:v>10</c:v>
                </c:pt>
                <c:pt idx="427">
                  <c:v>4</c:v>
                </c:pt>
                <c:pt idx="428">
                  <c:v>2</c:v>
                </c:pt>
                <c:pt idx="429">
                  <c:v>8</c:v>
                </c:pt>
                <c:pt idx="430">
                  <c:v>6</c:v>
                </c:pt>
                <c:pt idx="431">
                  <c:v>2</c:v>
                </c:pt>
                <c:pt idx="432">
                  <c:v>6</c:v>
                </c:pt>
                <c:pt idx="433">
                  <c:v>6</c:v>
                </c:pt>
                <c:pt idx="434">
                  <c:v>8</c:v>
                </c:pt>
                <c:pt idx="435">
                  <c:v>8</c:v>
                </c:pt>
                <c:pt idx="436">
                  <c:v>2</c:v>
                </c:pt>
                <c:pt idx="437">
                  <c:v>10</c:v>
                </c:pt>
                <c:pt idx="438">
                  <c:v>6</c:v>
                </c:pt>
                <c:pt idx="439">
                  <c:v>4</c:v>
                </c:pt>
                <c:pt idx="440">
                  <c:v>6</c:v>
                </c:pt>
                <c:pt idx="441">
                  <c:v>6</c:v>
                </c:pt>
                <c:pt idx="442">
                  <c:v>10</c:v>
                </c:pt>
                <c:pt idx="443">
                  <c:v>6</c:v>
                </c:pt>
                <c:pt idx="444">
                  <c:v>4</c:v>
                </c:pt>
                <c:pt idx="445">
                  <c:v>6</c:v>
                </c:pt>
                <c:pt idx="446">
                  <c:v>8</c:v>
                </c:pt>
                <c:pt idx="447">
                  <c:v>6</c:v>
                </c:pt>
                <c:pt idx="448">
                  <c:v>8</c:v>
                </c:pt>
                <c:pt idx="449">
                  <c:v>8</c:v>
                </c:pt>
                <c:pt idx="450">
                  <c:v>8</c:v>
                </c:pt>
                <c:pt idx="451">
                  <c:v>2</c:v>
                </c:pt>
                <c:pt idx="452">
                  <c:v>4</c:v>
                </c:pt>
                <c:pt idx="453">
                  <c:v>4</c:v>
                </c:pt>
                <c:pt idx="454">
                  <c:v>8</c:v>
                </c:pt>
                <c:pt idx="455">
                  <c:v>2</c:v>
                </c:pt>
                <c:pt idx="456">
                  <c:v>10</c:v>
                </c:pt>
                <c:pt idx="457">
                  <c:v>2</c:v>
                </c:pt>
                <c:pt idx="458">
                  <c:v>4</c:v>
                </c:pt>
                <c:pt idx="459">
                  <c:v>2</c:v>
                </c:pt>
                <c:pt idx="460">
                  <c:v>6</c:v>
                </c:pt>
                <c:pt idx="461">
                  <c:v>6</c:v>
                </c:pt>
                <c:pt idx="462">
                  <c:v>8</c:v>
                </c:pt>
                <c:pt idx="463">
                  <c:v>2</c:v>
                </c:pt>
                <c:pt idx="464">
                  <c:v>6</c:v>
                </c:pt>
                <c:pt idx="465">
                  <c:v>2</c:v>
                </c:pt>
                <c:pt idx="466">
                  <c:v>2</c:v>
                </c:pt>
                <c:pt idx="467">
                  <c:v>4</c:v>
                </c:pt>
                <c:pt idx="468">
                  <c:v>2</c:v>
                </c:pt>
                <c:pt idx="469">
                  <c:v>8</c:v>
                </c:pt>
                <c:pt idx="470">
                  <c:v>6</c:v>
                </c:pt>
                <c:pt idx="471">
                  <c:v>6</c:v>
                </c:pt>
                <c:pt idx="472">
                  <c:v>4</c:v>
                </c:pt>
                <c:pt idx="473">
                  <c:v>4</c:v>
                </c:pt>
                <c:pt idx="474">
                  <c:v>8</c:v>
                </c:pt>
                <c:pt idx="475">
                  <c:v>4</c:v>
                </c:pt>
                <c:pt idx="476">
                  <c:v>6</c:v>
                </c:pt>
                <c:pt idx="477">
                  <c:v>4</c:v>
                </c:pt>
                <c:pt idx="478">
                  <c:v>4</c:v>
                </c:pt>
                <c:pt idx="479">
                  <c:v>4</c:v>
                </c:pt>
                <c:pt idx="480">
                  <c:v>6</c:v>
                </c:pt>
                <c:pt idx="481">
                  <c:v>4</c:v>
                </c:pt>
                <c:pt idx="482">
                  <c:v>6</c:v>
                </c:pt>
                <c:pt idx="483">
                  <c:v>4</c:v>
                </c:pt>
                <c:pt idx="484">
                  <c:v>4</c:v>
                </c:pt>
                <c:pt idx="485">
                  <c:v>8</c:v>
                </c:pt>
                <c:pt idx="486">
                  <c:v>4</c:v>
                </c:pt>
                <c:pt idx="487">
                  <c:v>6</c:v>
                </c:pt>
                <c:pt idx="488">
                  <c:v>4</c:v>
                </c:pt>
                <c:pt idx="489">
                  <c:v>2</c:v>
                </c:pt>
                <c:pt idx="490">
                  <c:v>10</c:v>
                </c:pt>
                <c:pt idx="491">
                  <c:v>6</c:v>
                </c:pt>
                <c:pt idx="492">
                  <c:v>2</c:v>
                </c:pt>
                <c:pt idx="493">
                  <c:v>2</c:v>
                </c:pt>
                <c:pt idx="494">
                  <c:v>10</c:v>
                </c:pt>
                <c:pt idx="495">
                  <c:v>6</c:v>
                </c:pt>
                <c:pt idx="496">
                  <c:v>6</c:v>
                </c:pt>
                <c:pt idx="497">
                  <c:v>6</c:v>
                </c:pt>
                <c:pt idx="498">
                  <c:v>10</c:v>
                </c:pt>
                <c:pt idx="499">
                  <c:v>8</c:v>
                </c:pt>
                <c:pt idx="500">
                  <c:v>2</c:v>
                </c:pt>
                <c:pt idx="501">
                  <c:v>8</c:v>
                </c:pt>
                <c:pt idx="502">
                  <c:v>6</c:v>
                </c:pt>
                <c:pt idx="503">
                  <c:v>4</c:v>
                </c:pt>
                <c:pt idx="504">
                  <c:v>6</c:v>
                </c:pt>
                <c:pt idx="505">
                  <c:v>6</c:v>
                </c:pt>
                <c:pt idx="506">
                  <c:v>4</c:v>
                </c:pt>
                <c:pt idx="507">
                  <c:v>4</c:v>
                </c:pt>
                <c:pt idx="508">
                  <c:v>8</c:v>
                </c:pt>
                <c:pt idx="509">
                  <c:v>6</c:v>
                </c:pt>
                <c:pt idx="510">
                  <c:v>10</c:v>
                </c:pt>
                <c:pt idx="511">
                  <c:v>4</c:v>
                </c:pt>
                <c:pt idx="512">
                  <c:v>6</c:v>
                </c:pt>
                <c:pt idx="513">
                  <c:v>2</c:v>
                </c:pt>
                <c:pt idx="514">
                  <c:v>8</c:v>
                </c:pt>
                <c:pt idx="515">
                  <c:v>6</c:v>
                </c:pt>
                <c:pt idx="516">
                  <c:v>2</c:v>
                </c:pt>
                <c:pt idx="517">
                  <c:v>10</c:v>
                </c:pt>
                <c:pt idx="518">
                  <c:v>6</c:v>
                </c:pt>
                <c:pt idx="519">
                  <c:v>6</c:v>
                </c:pt>
                <c:pt idx="520">
                  <c:v>10</c:v>
                </c:pt>
                <c:pt idx="521">
                  <c:v>4</c:v>
                </c:pt>
                <c:pt idx="522">
                  <c:v>6</c:v>
                </c:pt>
                <c:pt idx="523">
                  <c:v>8</c:v>
                </c:pt>
                <c:pt idx="524">
                  <c:v>4</c:v>
                </c:pt>
                <c:pt idx="525">
                  <c:v>6</c:v>
                </c:pt>
                <c:pt idx="526">
                  <c:v>8</c:v>
                </c:pt>
                <c:pt idx="527">
                  <c:v>4</c:v>
                </c:pt>
                <c:pt idx="528">
                  <c:v>8</c:v>
                </c:pt>
                <c:pt idx="529">
                  <c:v>2</c:v>
                </c:pt>
                <c:pt idx="530">
                  <c:v>10</c:v>
                </c:pt>
                <c:pt idx="531">
                  <c:v>8</c:v>
                </c:pt>
                <c:pt idx="532">
                  <c:v>4</c:v>
                </c:pt>
                <c:pt idx="533">
                  <c:v>4</c:v>
                </c:pt>
                <c:pt idx="534">
                  <c:v>6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2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8</c:v>
                </c:pt>
                <c:pt idx="544">
                  <c:v>4</c:v>
                </c:pt>
                <c:pt idx="545">
                  <c:v>4</c:v>
                </c:pt>
                <c:pt idx="546">
                  <c:v>10</c:v>
                </c:pt>
                <c:pt idx="547">
                  <c:v>4</c:v>
                </c:pt>
                <c:pt idx="548">
                  <c:v>6</c:v>
                </c:pt>
                <c:pt idx="549">
                  <c:v>4</c:v>
                </c:pt>
                <c:pt idx="550">
                  <c:v>10</c:v>
                </c:pt>
                <c:pt idx="551">
                  <c:v>6</c:v>
                </c:pt>
                <c:pt idx="552">
                  <c:v>6</c:v>
                </c:pt>
                <c:pt idx="553">
                  <c:v>8</c:v>
                </c:pt>
                <c:pt idx="554">
                  <c:v>8</c:v>
                </c:pt>
                <c:pt idx="555">
                  <c:v>6</c:v>
                </c:pt>
                <c:pt idx="556">
                  <c:v>6</c:v>
                </c:pt>
                <c:pt idx="557">
                  <c:v>10</c:v>
                </c:pt>
                <c:pt idx="558">
                  <c:v>12</c:v>
                </c:pt>
                <c:pt idx="559">
                  <c:v>2</c:v>
                </c:pt>
                <c:pt idx="560">
                  <c:v>2</c:v>
                </c:pt>
                <c:pt idx="561">
                  <c:v>4</c:v>
                </c:pt>
                <c:pt idx="562">
                  <c:v>2</c:v>
                </c:pt>
                <c:pt idx="563">
                  <c:v>4</c:v>
                </c:pt>
                <c:pt idx="564">
                  <c:v>6</c:v>
                </c:pt>
                <c:pt idx="565">
                  <c:v>6</c:v>
                </c:pt>
                <c:pt idx="566">
                  <c:v>4</c:v>
                </c:pt>
                <c:pt idx="567">
                  <c:v>10</c:v>
                </c:pt>
                <c:pt idx="568">
                  <c:v>8</c:v>
                </c:pt>
                <c:pt idx="569">
                  <c:v>4</c:v>
                </c:pt>
                <c:pt idx="570">
                  <c:v>2</c:v>
                </c:pt>
                <c:pt idx="571">
                  <c:v>8</c:v>
                </c:pt>
                <c:pt idx="572">
                  <c:v>6</c:v>
                </c:pt>
                <c:pt idx="573">
                  <c:v>12</c:v>
                </c:pt>
                <c:pt idx="574">
                  <c:v>4</c:v>
                </c:pt>
                <c:pt idx="575">
                  <c:v>8</c:v>
                </c:pt>
                <c:pt idx="576">
                  <c:v>8</c:v>
                </c:pt>
                <c:pt idx="577">
                  <c:v>4</c:v>
                </c:pt>
                <c:pt idx="578">
                  <c:v>4</c:v>
                </c:pt>
                <c:pt idx="579">
                  <c:v>10</c:v>
                </c:pt>
                <c:pt idx="580">
                  <c:v>6</c:v>
                </c:pt>
                <c:pt idx="581">
                  <c:v>6</c:v>
                </c:pt>
                <c:pt idx="582">
                  <c:v>8</c:v>
                </c:pt>
                <c:pt idx="583">
                  <c:v>8</c:v>
                </c:pt>
                <c:pt idx="584">
                  <c:v>6</c:v>
                </c:pt>
                <c:pt idx="585">
                  <c:v>4</c:v>
                </c:pt>
                <c:pt idx="586">
                  <c:v>8</c:v>
                </c:pt>
                <c:pt idx="587">
                  <c:v>4</c:v>
                </c:pt>
                <c:pt idx="588">
                  <c:v>8</c:v>
                </c:pt>
                <c:pt idx="589">
                  <c:v>6</c:v>
                </c:pt>
                <c:pt idx="590">
                  <c:v>4</c:v>
                </c:pt>
                <c:pt idx="591">
                  <c:v>4</c:v>
                </c:pt>
                <c:pt idx="592">
                  <c:v>4</c:v>
                </c:pt>
                <c:pt idx="593">
                  <c:v>8</c:v>
                </c:pt>
                <c:pt idx="594">
                  <c:v>4</c:v>
                </c:pt>
                <c:pt idx="595">
                  <c:v>6</c:v>
                </c:pt>
                <c:pt idx="596">
                  <c:v>4</c:v>
                </c:pt>
                <c:pt idx="597">
                  <c:v>2</c:v>
                </c:pt>
                <c:pt idx="598">
                  <c:v>10</c:v>
                </c:pt>
                <c:pt idx="599">
                  <c:v>8</c:v>
                </c:pt>
                <c:pt idx="600">
                  <c:v>4</c:v>
                </c:pt>
                <c:pt idx="601">
                  <c:v>8</c:v>
                </c:pt>
                <c:pt idx="602">
                  <c:v>10</c:v>
                </c:pt>
                <c:pt idx="603">
                  <c:v>4</c:v>
                </c:pt>
                <c:pt idx="604">
                  <c:v>8</c:v>
                </c:pt>
                <c:pt idx="605">
                  <c:v>8</c:v>
                </c:pt>
                <c:pt idx="606">
                  <c:v>4</c:v>
                </c:pt>
                <c:pt idx="607">
                  <c:v>0</c:v>
                </c:pt>
                <c:pt idx="608">
                  <c:v>8</c:v>
                </c:pt>
                <c:pt idx="609">
                  <c:v>6</c:v>
                </c:pt>
                <c:pt idx="610">
                  <c:v>6</c:v>
                </c:pt>
                <c:pt idx="611">
                  <c:v>4</c:v>
                </c:pt>
                <c:pt idx="612">
                  <c:v>0</c:v>
                </c:pt>
                <c:pt idx="613">
                  <c:v>2</c:v>
                </c:pt>
                <c:pt idx="614">
                  <c:v>6</c:v>
                </c:pt>
                <c:pt idx="615">
                  <c:v>8</c:v>
                </c:pt>
                <c:pt idx="616">
                  <c:v>4</c:v>
                </c:pt>
                <c:pt idx="617">
                  <c:v>10</c:v>
                </c:pt>
                <c:pt idx="618">
                  <c:v>6</c:v>
                </c:pt>
                <c:pt idx="619">
                  <c:v>10</c:v>
                </c:pt>
                <c:pt idx="620">
                  <c:v>8</c:v>
                </c:pt>
                <c:pt idx="621">
                  <c:v>6</c:v>
                </c:pt>
                <c:pt idx="622">
                  <c:v>4</c:v>
                </c:pt>
                <c:pt idx="623">
                  <c:v>8</c:v>
                </c:pt>
                <c:pt idx="624">
                  <c:v>8</c:v>
                </c:pt>
                <c:pt idx="625">
                  <c:v>6</c:v>
                </c:pt>
                <c:pt idx="626">
                  <c:v>4</c:v>
                </c:pt>
                <c:pt idx="627">
                  <c:v>8</c:v>
                </c:pt>
                <c:pt idx="628">
                  <c:v>6</c:v>
                </c:pt>
                <c:pt idx="629">
                  <c:v>8</c:v>
                </c:pt>
                <c:pt idx="630">
                  <c:v>6</c:v>
                </c:pt>
                <c:pt idx="631">
                  <c:v>8</c:v>
                </c:pt>
                <c:pt idx="632">
                  <c:v>4</c:v>
                </c:pt>
                <c:pt idx="633">
                  <c:v>8</c:v>
                </c:pt>
                <c:pt idx="634">
                  <c:v>6</c:v>
                </c:pt>
                <c:pt idx="635">
                  <c:v>8</c:v>
                </c:pt>
                <c:pt idx="636">
                  <c:v>8</c:v>
                </c:pt>
                <c:pt idx="637">
                  <c:v>2</c:v>
                </c:pt>
                <c:pt idx="638">
                  <c:v>0</c:v>
                </c:pt>
                <c:pt idx="639">
                  <c:v>2</c:v>
                </c:pt>
                <c:pt idx="640">
                  <c:v>10</c:v>
                </c:pt>
                <c:pt idx="641">
                  <c:v>6</c:v>
                </c:pt>
                <c:pt idx="642">
                  <c:v>2</c:v>
                </c:pt>
                <c:pt idx="643">
                  <c:v>8</c:v>
                </c:pt>
                <c:pt idx="644">
                  <c:v>8</c:v>
                </c:pt>
                <c:pt idx="645">
                  <c:v>6</c:v>
                </c:pt>
                <c:pt idx="646">
                  <c:v>8</c:v>
                </c:pt>
                <c:pt idx="647">
                  <c:v>10</c:v>
                </c:pt>
                <c:pt idx="648">
                  <c:v>6</c:v>
                </c:pt>
                <c:pt idx="649">
                  <c:v>6</c:v>
                </c:pt>
                <c:pt idx="650">
                  <c:v>10</c:v>
                </c:pt>
                <c:pt idx="651">
                  <c:v>8</c:v>
                </c:pt>
                <c:pt idx="652">
                  <c:v>6</c:v>
                </c:pt>
                <c:pt idx="653">
                  <c:v>2</c:v>
                </c:pt>
                <c:pt idx="654">
                  <c:v>4</c:v>
                </c:pt>
                <c:pt idx="655">
                  <c:v>8</c:v>
                </c:pt>
                <c:pt idx="656">
                  <c:v>6</c:v>
                </c:pt>
                <c:pt idx="657">
                  <c:v>4</c:v>
                </c:pt>
                <c:pt idx="658">
                  <c:v>6</c:v>
                </c:pt>
                <c:pt idx="659">
                  <c:v>8</c:v>
                </c:pt>
                <c:pt idx="660">
                  <c:v>6</c:v>
                </c:pt>
                <c:pt idx="661">
                  <c:v>4</c:v>
                </c:pt>
                <c:pt idx="662">
                  <c:v>8</c:v>
                </c:pt>
                <c:pt idx="663">
                  <c:v>6</c:v>
                </c:pt>
                <c:pt idx="664">
                  <c:v>6</c:v>
                </c:pt>
                <c:pt idx="665">
                  <c:v>6</c:v>
                </c:pt>
                <c:pt idx="666">
                  <c:v>6</c:v>
                </c:pt>
                <c:pt idx="667">
                  <c:v>6</c:v>
                </c:pt>
                <c:pt idx="668">
                  <c:v>2</c:v>
                </c:pt>
                <c:pt idx="669">
                  <c:v>2</c:v>
                </c:pt>
                <c:pt idx="670">
                  <c:v>4</c:v>
                </c:pt>
                <c:pt idx="671">
                  <c:v>8</c:v>
                </c:pt>
                <c:pt idx="672">
                  <c:v>10</c:v>
                </c:pt>
                <c:pt idx="673">
                  <c:v>4</c:v>
                </c:pt>
                <c:pt idx="674">
                  <c:v>6</c:v>
                </c:pt>
                <c:pt idx="675">
                  <c:v>2</c:v>
                </c:pt>
                <c:pt idx="676">
                  <c:v>4</c:v>
                </c:pt>
                <c:pt idx="677">
                  <c:v>4</c:v>
                </c:pt>
                <c:pt idx="678">
                  <c:v>6</c:v>
                </c:pt>
                <c:pt idx="679">
                  <c:v>6</c:v>
                </c:pt>
                <c:pt idx="680">
                  <c:v>8</c:v>
                </c:pt>
                <c:pt idx="681">
                  <c:v>6</c:v>
                </c:pt>
                <c:pt idx="682">
                  <c:v>6</c:v>
                </c:pt>
                <c:pt idx="683">
                  <c:v>8</c:v>
                </c:pt>
                <c:pt idx="684">
                  <c:v>6</c:v>
                </c:pt>
                <c:pt idx="685">
                  <c:v>0</c:v>
                </c:pt>
                <c:pt idx="686">
                  <c:v>10</c:v>
                </c:pt>
                <c:pt idx="687">
                  <c:v>6</c:v>
                </c:pt>
                <c:pt idx="688">
                  <c:v>6</c:v>
                </c:pt>
                <c:pt idx="689">
                  <c:v>8</c:v>
                </c:pt>
                <c:pt idx="690">
                  <c:v>8</c:v>
                </c:pt>
                <c:pt idx="691">
                  <c:v>4</c:v>
                </c:pt>
                <c:pt idx="692">
                  <c:v>6</c:v>
                </c:pt>
                <c:pt idx="693">
                  <c:v>2</c:v>
                </c:pt>
                <c:pt idx="694">
                  <c:v>8</c:v>
                </c:pt>
                <c:pt idx="695">
                  <c:v>4</c:v>
                </c:pt>
                <c:pt idx="696">
                  <c:v>4</c:v>
                </c:pt>
                <c:pt idx="697">
                  <c:v>6</c:v>
                </c:pt>
                <c:pt idx="698">
                  <c:v>4</c:v>
                </c:pt>
                <c:pt idx="699">
                  <c:v>8</c:v>
                </c:pt>
                <c:pt idx="700">
                  <c:v>8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4</c:v>
                </c:pt>
                <c:pt idx="705">
                  <c:v>8</c:v>
                </c:pt>
                <c:pt idx="706">
                  <c:v>2</c:v>
                </c:pt>
                <c:pt idx="707">
                  <c:v>8</c:v>
                </c:pt>
                <c:pt idx="708">
                  <c:v>8</c:v>
                </c:pt>
                <c:pt idx="709">
                  <c:v>2</c:v>
                </c:pt>
                <c:pt idx="710">
                  <c:v>6</c:v>
                </c:pt>
                <c:pt idx="711">
                  <c:v>8</c:v>
                </c:pt>
                <c:pt idx="712">
                  <c:v>4</c:v>
                </c:pt>
                <c:pt idx="713">
                  <c:v>2</c:v>
                </c:pt>
                <c:pt idx="714">
                  <c:v>10</c:v>
                </c:pt>
                <c:pt idx="715">
                  <c:v>0</c:v>
                </c:pt>
                <c:pt idx="716">
                  <c:v>4</c:v>
                </c:pt>
                <c:pt idx="717">
                  <c:v>10</c:v>
                </c:pt>
                <c:pt idx="718">
                  <c:v>6</c:v>
                </c:pt>
                <c:pt idx="719">
                  <c:v>10</c:v>
                </c:pt>
                <c:pt idx="720">
                  <c:v>6</c:v>
                </c:pt>
                <c:pt idx="721">
                  <c:v>6</c:v>
                </c:pt>
                <c:pt idx="722">
                  <c:v>10</c:v>
                </c:pt>
                <c:pt idx="723">
                  <c:v>10</c:v>
                </c:pt>
                <c:pt idx="724">
                  <c:v>4</c:v>
                </c:pt>
                <c:pt idx="725">
                  <c:v>6</c:v>
                </c:pt>
                <c:pt idx="726">
                  <c:v>4</c:v>
                </c:pt>
                <c:pt idx="727">
                  <c:v>10</c:v>
                </c:pt>
                <c:pt idx="728">
                  <c:v>4</c:v>
                </c:pt>
                <c:pt idx="729">
                  <c:v>4</c:v>
                </c:pt>
                <c:pt idx="730">
                  <c:v>6</c:v>
                </c:pt>
                <c:pt idx="731">
                  <c:v>4</c:v>
                </c:pt>
                <c:pt idx="732">
                  <c:v>4</c:v>
                </c:pt>
                <c:pt idx="733">
                  <c:v>8</c:v>
                </c:pt>
                <c:pt idx="734">
                  <c:v>10</c:v>
                </c:pt>
                <c:pt idx="735">
                  <c:v>4</c:v>
                </c:pt>
                <c:pt idx="736">
                  <c:v>10</c:v>
                </c:pt>
                <c:pt idx="737">
                  <c:v>6</c:v>
                </c:pt>
                <c:pt idx="738">
                  <c:v>10</c:v>
                </c:pt>
                <c:pt idx="739">
                  <c:v>4</c:v>
                </c:pt>
                <c:pt idx="740">
                  <c:v>4</c:v>
                </c:pt>
                <c:pt idx="741">
                  <c:v>4</c:v>
                </c:pt>
                <c:pt idx="742">
                  <c:v>4</c:v>
                </c:pt>
                <c:pt idx="743">
                  <c:v>8</c:v>
                </c:pt>
                <c:pt idx="744">
                  <c:v>0</c:v>
                </c:pt>
                <c:pt idx="745">
                  <c:v>4</c:v>
                </c:pt>
                <c:pt idx="746">
                  <c:v>6</c:v>
                </c:pt>
                <c:pt idx="747">
                  <c:v>6</c:v>
                </c:pt>
                <c:pt idx="748">
                  <c:v>6</c:v>
                </c:pt>
                <c:pt idx="749">
                  <c:v>6</c:v>
                </c:pt>
                <c:pt idx="750">
                  <c:v>8</c:v>
                </c:pt>
                <c:pt idx="751">
                  <c:v>4</c:v>
                </c:pt>
                <c:pt idx="752">
                  <c:v>6</c:v>
                </c:pt>
                <c:pt idx="753">
                  <c:v>8</c:v>
                </c:pt>
                <c:pt idx="754">
                  <c:v>4</c:v>
                </c:pt>
                <c:pt idx="755">
                  <c:v>2</c:v>
                </c:pt>
                <c:pt idx="756">
                  <c:v>6</c:v>
                </c:pt>
                <c:pt idx="757">
                  <c:v>10</c:v>
                </c:pt>
                <c:pt idx="758">
                  <c:v>4</c:v>
                </c:pt>
                <c:pt idx="759">
                  <c:v>2</c:v>
                </c:pt>
                <c:pt idx="760">
                  <c:v>6</c:v>
                </c:pt>
                <c:pt idx="761">
                  <c:v>6</c:v>
                </c:pt>
                <c:pt idx="762">
                  <c:v>4</c:v>
                </c:pt>
                <c:pt idx="763">
                  <c:v>10</c:v>
                </c:pt>
                <c:pt idx="764">
                  <c:v>6</c:v>
                </c:pt>
                <c:pt idx="765">
                  <c:v>10</c:v>
                </c:pt>
                <c:pt idx="766">
                  <c:v>4</c:v>
                </c:pt>
                <c:pt idx="767">
                  <c:v>6</c:v>
                </c:pt>
                <c:pt idx="768">
                  <c:v>2</c:v>
                </c:pt>
                <c:pt idx="769">
                  <c:v>6</c:v>
                </c:pt>
                <c:pt idx="770">
                  <c:v>8</c:v>
                </c:pt>
                <c:pt idx="771">
                  <c:v>2</c:v>
                </c:pt>
                <c:pt idx="772">
                  <c:v>10</c:v>
                </c:pt>
                <c:pt idx="773">
                  <c:v>8</c:v>
                </c:pt>
                <c:pt idx="774">
                  <c:v>6</c:v>
                </c:pt>
                <c:pt idx="775">
                  <c:v>4</c:v>
                </c:pt>
                <c:pt idx="776">
                  <c:v>6</c:v>
                </c:pt>
                <c:pt idx="777">
                  <c:v>8</c:v>
                </c:pt>
                <c:pt idx="778">
                  <c:v>8</c:v>
                </c:pt>
                <c:pt idx="779">
                  <c:v>8</c:v>
                </c:pt>
                <c:pt idx="780">
                  <c:v>8</c:v>
                </c:pt>
                <c:pt idx="781">
                  <c:v>6</c:v>
                </c:pt>
                <c:pt idx="782">
                  <c:v>6</c:v>
                </c:pt>
                <c:pt idx="783">
                  <c:v>2</c:v>
                </c:pt>
                <c:pt idx="784">
                  <c:v>8</c:v>
                </c:pt>
                <c:pt idx="785">
                  <c:v>8</c:v>
                </c:pt>
                <c:pt idx="786">
                  <c:v>6</c:v>
                </c:pt>
                <c:pt idx="787">
                  <c:v>12</c:v>
                </c:pt>
                <c:pt idx="788">
                  <c:v>2</c:v>
                </c:pt>
                <c:pt idx="789">
                  <c:v>10</c:v>
                </c:pt>
                <c:pt idx="790">
                  <c:v>6</c:v>
                </c:pt>
                <c:pt idx="791">
                  <c:v>8</c:v>
                </c:pt>
                <c:pt idx="792">
                  <c:v>10</c:v>
                </c:pt>
                <c:pt idx="793">
                  <c:v>0</c:v>
                </c:pt>
                <c:pt idx="794">
                  <c:v>8</c:v>
                </c:pt>
                <c:pt idx="795">
                  <c:v>6</c:v>
                </c:pt>
                <c:pt idx="796">
                  <c:v>4</c:v>
                </c:pt>
                <c:pt idx="797">
                  <c:v>8</c:v>
                </c:pt>
                <c:pt idx="798">
                  <c:v>10</c:v>
                </c:pt>
                <c:pt idx="799">
                  <c:v>6</c:v>
                </c:pt>
                <c:pt idx="800">
                  <c:v>6</c:v>
                </c:pt>
                <c:pt idx="801">
                  <c:v>2</c:v>
                </c:pt>
                <c:pt idx="802">
                  <c:v>8</c:v>
                </c:pt>
                <c:pt idx="803">
                  <c:v>6</c:v>
                </c:pt>
                <c:pt idx="804">
                  <c:v>6</c:v>
                </c:pt>
                <c:pt idx="805">
                  <c:v>8</c:v>
                </c:pt>
                <c:pt idx="806">
                  <c:v>8</c:v>
                </c:pt>
                <c:pt idx="807">
                  <c:v>4</c:v>
                </c:pt>
                <c:pt idx="808">
                  <c:v>6</c:v>
                </c:pt>
                <c:pt idx="809">
                  <c:v>8</c:v>
                </c:pt>
                <c:pt idx="810">
                  <c:v>4</c:v>
                </c:pt>
                <c:pt idx="811">
                  <c:v>6</c:v>
                </c:pt>
                <c:pt idx="812">
                  <c:v>4</c:v>
                </c:pt>
                <c:pt idx="813">
                  <c:v>10</c:v>
                </c:pt>
                <c:pt idx="814">
                  <c:v>4</c:v>
                </c:pt>
                <c:pt idx="815">
                  <c:v>8</c:v>
                </c:pt>
                <c:pt idx="816">
                  <c:v>6</c:v>
                </c:pt>
                <c:pt idx="817">
                  <c:v>6</c:v>
                </c:pt>
                <c:pt idx="818">
                  <c:v>6</c:v>
                </c:pt>
                <c:pt idx="819">
                  <c:v>4</c:v>
                </c:pt>
                <c:pt idx="820">
                  <c:v>6</c:v>
                </c:pt>
                <c:pt idx="821">
                  <c:v>6</c:v>
                </c:pt>
                <c:pt idx="822">
                  <c:v>4</c:v>
                </c:pt>
                <c:pt idx="823">
                  <c:v>6</c:v>
                </c:pt>
                <c:pt idx="824">
                  <c:v>6</c:v>
                </c:pt>
                <c:pt idx="825">
                  <c:v>10</c:v>
                </c:pt>
                <c:pt idx="826">
                  <c:v>4</c:v>
                </c:pt>
                <c:pt idx="827">
                  <c:v>8</c:v>
                </c:pt>
                <c:pt idx="828">
                  <c:v>6</c:v>
                </c:pt>
                <c:pt idx="829">
                  <c:v>6</c:v>
                </c:pt>
                <c:pt idx="830">
                  <c:v>4</c:v>
                </c:pt>
                <c:pt idx="831">
                  <c:v>10</c:v>
                </c:pt>
                <c:pt idx="832">
                  <c:v>6</c:v>
                </c:pt>
                <c:pt idx="833">
                  <c:v>2</c:v>
                </c:pt>
                <c:pt idx="834">
                  <c:v>4</c:v>
                </c:pt>
                <c:pt idx="835">
                  <c:v>2</c:v>
                </c:pt>
                <c:pt idx="836">
                  <c:v>4</c:v>
                </c:pt>
                <c:pt idx="837">
                  <c:v>4</c:v>
                </c:pt>
                <c:pt idx="838">
                  <c:v>0</c:v>
                </c:pt>
                <c:pt idx="839">
                  <c:v>4</c:v>
                </c:pt>
                <c:pt idx="840">
                  <c:v>10</c:v>
                </c:pt>
                <c:pt idx="841">
                  <c:v>4</c:v>
                </c:pt>
                <c:pt idx="842">
                  <c:v>6</c:v>
                </c:pt>
                <c:pt idx="843">
                  <c:v>4</c:v>
                </c:pt>
                <c:pt idx="844">
                  <c:v>4</c:v>
                </c:pt>
                <c:pt idx="845">
                  <c:v>6</c:v>
                </c:pt>
                <c:pt idx="846">
                  <c:v>6</c:v>
                </c:pt>
                <c:pt idx="847">
                  <c:v>12</c:v>
                </c:pt>
                <c:pt idx="848">
                  <c:v>8</c:v>
                </c:pt>
                <c:pt idx="849">
                  <c:v>8</c:v>
                </c:pt>
                <c:pt idx="850">
                  <c:v>8</c:v>
                </c:pt>
                <c:pt idx="851">
                  <c:v>8</c:v>
                </c:pt>
                <c:pt idx="852">
                  <c:v>6</c:v>
                </c:pt>
                <c:pt idx="853">
                  <c:v>2</c:v>
                </c:pt>
                <c:pt idx="854">
                  <c:v>6</c:v>
                </c:pt>
                <c:pt idx="855">
                  <c:v>8</c:v>
                </c:pt>
                <c:pt idx="856">
                  <c:v>6</c:v>
                </c:pt>
                <c:pt idx="857">
                  <c:v>6</c:v>
                </c:pt>
                <c:pt idx="858">
                  <c:v>6</c:v>
                </c:pt>
                <c:pt idx="859">
                  <c:v>6</c:v>
                </c:pt>
                <c:pt idx="860">
                  <c:v>10</c:v>
                </c:pt>
                <c:pt idx="861">
                  <c:v>6</c:v>
                </c:pt>
                <c:pt idx="862">
                  <c:v>6</c:v>
                </c:pt>
                <c:pt idx="863">
                  <c:v>6</c:v>
                </c:pt>
                <c:pt idx="864">
                  <c:v>6</c:v>
                </c:pt>
                <c:pt idx="865">
                  <c:v>8</c:v>
                </c:pt>
                <c:pt idx="866">
                  <c:v>6</c:v>
                </c:pt>
                <c:pt idx="867">
                  <c:v>2</c:v>
                </c:pt>
                <c:pt idx="868">
                  <c:v>6</c:v>
                </c:pt>
                <c:pt idx="869">
                  <c:v>8</c:v>
                </c:pt>
                <c:pt idx="870">
                  <c:v>10</c:v>
                </c:pt>
                <c:pt idx="871">
                  <c:v>4</c:v>
                </c:pt>
                <c:pt idx="872">
                  <c:v>6</c:v>
                </c:pt>
                <c:pt idx="873">
                  <c:v>6</c:v>
                </c:pt>
                <c:pt idx="874">
                  <c:v>6</c:v>
                </c:pt>
                <c:pt idx="875">
                  <c:v>10</c:v>
                </c:pt>
                <c:pt idx="876">
                  <c:v>8</c:v>
                </c:pt>
                <c:pt idx="877">
                  <c:v>0</c:v>
                </c:pt>
                <c:pt idx="878">
                  <c:v>6</c:v>
                </c:pt>
                <c:pt idx="879">
                  <c:v>6</c:v>
                </c:pt>
                <c:pt idx="880">
                  <c:v>6</c:v>
                </c:pt>
                <c:pt idx="881">
                  <c:v>4</c:v>
                </c:pt>
                <c:pt idx="882">
                  <c:v>10</c:v>
                </c:pt>
                <c:pt idx="883">
                  <c:v>6</c:v>
                </c:pt>
                <c:pt idx="884">
                  <c:v>4</c:v>
                </c:pt>
                <c:pt idx="885">
                  <c:v>8</c:v>
                </c:pt>
                <c:pt idx="886">
                  <c:v>4</c:v>
                </c:pt>
                <c:pt idx="887">
                  <c:v>6</c:v>
                </c:pt>
                <c:pt idx="888">
                  <c:v>8</c:v>
                </c:pt>
                <c:pt idx="889">
                  <c:v>4</c:v>
                </c:pt>
                <c:pt idx="890">
                  <c:v>4</c:v>
                </c:pt>
                <c:pt idx="891">
                  <c:v>4</c:v>
                </c:pt>
                <c:pt idx="892">
                  <c:v>8</c:v>
                </c:pt>
                <c:pt idx="893">
                  <c:v>2</c:v>
                </c:pt>
                <c:pt idx="894">
                  <c:v>8</c:v>
                </c:pt>
                <c:pt idx="895">
                  <c:v>6</c:v>
                </c:pt>
                <c:pt idx="896">
                  <c:v>8</c:v>
                </c:pt>
                <c:pt idx="897">
                  <c:v>10</c:v>
                </c:pt>
                <c:pt idx="898">
                  <c:v>6</c:v>
                </c:pt>
                <c:pt idx="899">
                  <c:v>6</c:v>
                </c:pt>
                <c:pt idx="900">
                  <c:v>6</c:v>
                </c:pt>
                <c:pt idx="901">
                  <c:v>6</c:v>
                </c:pt>
                <c:pt idx="902">
                  <c:v>8</c:v>
                </c:pt>
                <c:pt idx="903">
                  <c:v>4</c:v>
                </c:pt>
                <c:pt idx="904">
                  <c:v>10</c:v>
                </c:pt>
                <c:pt idx="905">
                  <c:v>4</c:v>
                </c:pt>
                <c:pt idx="906">
                  <c:v>10</c:v>
                </c:pt>
                <c:pt idx="907">
                  <c:v>8</c:v>
                </c:pt>
                <c:pt idx="908">
                  <c:v>8</c:v>
                </c:pt>
                <c:pt idx="909">
                  <c:v>10</c:v>
                </c:pt>
                <c:pt idx="910">
                  <c:v>8</c:v>
                </c:pt>
                <c:pt idx="911">
                  <c:v>4</c:v>
                </c:pt>
                <c:pt idx="912">
                  <c:v>6</c:v>
                </c:pt>
                <c:pt idx="913">
                  <c:v>8</c:v>
                </c:pt>
                <c:pt idx="914">
                  <c:v>8</c:v>
                </c:pt>
                <c:pt idx="915">
                  <c:v>6</c:v>
                </c:pt>
                <c:pt idx="916">
                  <c:v>0</c:v>
                </c:pt>
                <c:pt idx="917">
                  <c:v>4</c:v>
                </c:pt>
                <c:pt idx="918">
                  <c:v>4</c:v>
                </c:pt>
                <c:pt idx="919">
                  <c:v>4</c:v>
                </c:pt>
                <c:pt idx="920">
                  <c:v>6</c:v>
                </c:pt>
                <c:pt idx="921">
                  <c:v>8</c:v>
                </c:pt>
                <c:pt idx="922">
                  <c:v>4</c:v>
                </c:pt>
                <c:pt idx="923">
                  <c:v>8</c:v>
                </c:pt>
                <c:pt idx="924">
                  <c:v>6</c:v>
                </c:pt>
                <c:pt idx="925">
                  <c:v>4</c:v>
                </c:pt>
                <c:pt idx="926">
                  <c:v>8</c:v>
                </c:pt>
                <c:pt idx="927">
                  <c:v>8</c:v>
                </c:pt>
                <c:pt idx="928">
                  <c:v>2</c:v>
                </c:pt>
                <c:pt idx="929">
                  <c:v>6</c:v>
                </c:pt>
                <c:pt idx="930">
                  <c:v>10</c:v>
                </c:pt>
                <c:pt idx="931">
                  <c:v>8</c:v>
                </c:pt>
                <c:pt idx="932">
                  <c:v>8</c:v>
                </c:pt>
                <c:pt idx="933">
                  <c:v>4</c:v>
                </c:pt>
                <c:pt idx="934">
                  <c:v>10</c:v>
                </c:pt>
                <c:pt idx="935">
                  <c:v>4</c:v>
                </c:pt>
                <c:pt idx="936">
                  <c:v>6</c:v>
                </c:pt>
                <c:pt idx="937">
                  <c:v>0</c:v>
                </c:pt>
                <c:pt idx="938">
                  <c:v>6</c:v>
                </c:pt>
                <c:pt idx="939">
                  <c:v>8</c:v>
                </c:pt>
                <c:pt idx="940">
                  <c:v>6</c:v>
                </c:pt>
                <c:pt idx="941">
                  <c:v>4</c:v>
                </c:pt>
                <c:pt idx="942">
                  <c:v>6</c:v>
                </c:pt>
                <c:pt idx="943">
                  <c:v>6</c:v>
                </c:pt>
                <c:pt idx="944">
                  <c:v>6</c:v>
                </c:pt>
                <c:pt idx="945">
                  <c:v>8</c:v>
                </c:pt>
                <c:pt idx="946">
                  <c:v>8</c:v>
                </c:pt>
                <c:pt idx="947">
                  <c:v>2</c:v>
                </c:pt>
                <c:pt idx="948">
                  <c:v>8</c:v>
                </c:pt>
                <c:pt idx="949">
                  <c:v>6</c:v>
                </c:pt>
                <c:pt idx="950">
                  <c:v>8</c:v>
                </c:pt>
                <c:pt idx="951">
                  <c:v>4</c:v>
                </c:pt>
                <c:pt idx="952">
                  <c:v>2</c:v>
                </c:pt>
                <c:pt idx="953">
                  <c:v>4</c:v>
                </c:pt>
                <c:pt idx="954">
                  <c:v>4</c:v>
                </c:pt>
                <c:pt idx="955">
                  <c:v>4</c:v>
                </c:pt>
                <c:pt idx="956">
                  <c:v>6</c:v>
                </c:pt>
                <c:pt idx="957">
                  <c:v>6</c:v>
                </c:pt>
                <c:pt idx="958">
                  <c:v>8</c:v>
                </c:pt>
                <c:pt idx="959">
                  <c:v>2</c:v>
                </c:pt>
                <c:pt idx="960">
                  <c:v>4</c:v>
                </c:pt>
                <c:pt idx="961">
                  <c:v>8</c:v>
                </c:pt>
                <c:pt idx="962">
                  <c:v>4</c:v>
                </c:pt>
                <c:pt idx="963">
                  <c:v>8</c:v>
                </c:pt>
                <c:pt idx="964">
                  <c:v>6</c:v>
                </c:pt>
                <c:pt idx="965">
                  <c:v>8</c:v>
                </c:pt>
                <c:pt idx="966">
                  <c:v>4</c:v>
                </c:pt>
                <c:pt idx="967">
                  <c:v>6</c:v>
                </c:pt>
                <c:pt idx="968">
                  <c:v>2</c:v>
                </c:pt>
                <c:pt idx="969">
                  <c:v>4</c:v>
                </c:pt>
                <c:pt idx="970">
                  <c:v>6</c:v>
                </c:pt>
                <c:pt idx="971">
                  <c:v>8</c:v>
                </c:pt>
                <c:pt idx="972">
                  <c:v>4</c:v>
                </c:pt>
                <c:pt idx="973">
                  <c:v>8</c:v>
                </c:pt>
                <c:pt idx="974">
                  <c:v>4</c:v>
                </c:pt>
                <c:pt idx="975">
                  <c:v>6</c:v>
                </c:pt>
                <c:pt idx="976">
                  <c:v>2</c:v>
                </c:pt>
                <c:pt idx="977">
                  <c:v>6</c:v>
                </c:pt>
                <c:pt idx="978">
                  <c:v>4</c:v>
                </c:pt>
                <c:pt idx="979">
                  <c:v>10</c:v>
                </c:pt>
                <c:pt idx="980">
                  <c:v>4</c:v>
                </c:pt>
                <c:pt idx="981">
                  <c:v>10</c:v>
                </c:pt>
                <c:pt idx="982">
                  <c:v>10</c:v>
                </c:pt>
                <c:pt idx="983">
                  <c:v>8</c:v>
                </c:pt>
                <c:pt idx="984">
                  <c:v>6</c:v>
                </c:pt>
                <c:pt idx="985">
                  <c:v>4</c:v>
                </c:pt>
                <c:pt idx="986">
                  <c:v>8</c:v>
                </c:pt>
                <c:pt idx="987">
                  <c:v>6</c:v>
                </c:pt>
                <c:pt idx="988">
                  <c:v>4</c:v>
                </c:pt>
                <c:pt idx="989">
                  <c:v>6</c:v>
                </c:pt>
                <c:pt idx="990">
                  <c:v>8</c:v>
                </c:pt>
                <c:pt idx="991">
                  <c:v>4</c:v>
                </c:pt>
                <c:pt idx="992">
                  <c:v>2</c:v>
                </c:pt>
                <c:pt idx="993">
                  <c:v>2</c:v>
                </c:pt>
                <c:pt idx="994">
                  <c:v>6</c:v>
                </c:pt>
                <c:pt idx="995">
                  <c:v>10</c:v>
                </c:pt>
                <c:pt idx="996">
                  <c:v>6</c:v>
                </c:pt>
                <c:pt idx="997">
                  <c:v>4</c:v>
                </c:pt>
                <c:pt idx="998">
                  <c:v>6</c:v>
                </c:pt>
                <c:pt idx="999">
                  <c:v>6</c:v>
                </c:pt>
                <c:pt idx="1000">
                  <c:v>6</c:v>
                </c:pt>
                <c:pt idx="1001">
                  <c:v>6</c:v>
                </c:pt>
                <c:pt idx="1002">
                  <c:v>2</c:v>
                </c:pt>
                <c:pt idx="1003">
                  <c:v>6</c:v>
                </c:pt>
                <c:pt idx="1004">
                  <c:v>8</c:v>
                </c:pt>
                <c:pt idx="1005">
                  <c:v>8</c:v>
                </c:pt>
                <c:pt idx="1006">
                  <c:v>10</c:v>
                </c:pt>
                <c:pt idx="1007">
                  <c:v>12</c:v>
                </c:pt>
                <c:pt idx="1008">
                  <c:v>10</c:v>
                </c:pt>
                <c:pt idx="1009">
                  <c:v>8</c:v>
                </c:pt>
                <c:pt idx="1010">
                  <c:v>8</c:v>
                </c:pt>
                <c:pt idx="1011">
                  <c:v>6</c:v>
                </c:pt>
                <c:pt idx="1012">
                  <c:v>0</c:v>
                </c:pt>
                <c:pt idx="1013">
                  <c:v>10</c:v>
                </c:pt>
                <c:pt idx="1014">
                  <c:v>6</c:v>
                </c:pt>
                <c:pt idx="1015">
                  <c:v>6</c:v>
                </c:pt>
                <c:pt idx="1016">
                  <c:v>10</c:v>
                </c:pt>
                <c:pt idx="1017">
                  <c:v>8</c:v>
                </c:pt>
                <c:pt idx="1018">
                  <c:v>6</c:v>
                </c:pt>
                <c:pt idx="1019">
                  <c:v>2</c:v>
                </c:pt>
                <c:pt idx="1020">
                  <c:v>2</c:v>
                </c:pt>
                <c:pt idx="1021">
                  <c:v>8</c:v>
                </c:pt>
                <c:pt idx="1022">
                  <c:v>6</c:v>
                </c:pt>
                <c:pt idx="1023">
                  <c:v>6</c:v>
                </c:pt>
                <c:pt idx="1024">
                  <c:v>8</c:v>
                </c:pt>
                <c:pt idx="1025">
                  <c:v>8</c:v>
                </c:pt>
                <c:pt idx="1026">
                  <c:v>12</c:v>
                </c:pt>
                <c:pt idx="1027">
                  <c:v>8</c:v>
                </c:pt>
                <c:pt idx="1028">
                  <c:v>4</c:v>
                </c:pt>
                <c:pt idx="1029">
                  <c:v>6</c:v>
                </c:pt>
                <c:pt idx="1030">
                  <c:v>6</c:v>
                </c:pt>
                <c:pt idx="1031">
                  <c:v>6</c:v>
                </c:pt>
                <c:pt idx="1032">
                  <c:v>2</c:v>
                </c:pt>
                <c:pt idx="1033">
                  <c:v>10</c:v>
                </c:pt>
                <c:pt idx="1034">
                  <c:v>8</c:v>
                </c:pt>
                <c:pt idx="1035">
                  <c:v>8</c:v>
                </c:pt>
                <c:pt idx="1036">
                  <c:v>4</c:v>
                </c:pt>
                <c:pt idx="1037">
                  <c:v>6</c:v>
                </c:pt>
                <c:pt idx="1038">
                  <c:v>6</c:v>
                </c:pt>
                <c:pt idx="1039">
                  <c:v>0</c:v>
                </c:pt>
                <c:pt idx="1040">
                  <c:v>10</c:v>
                </c:pt>
                <c:pt idx="1041">
                  <c:v>8</c:v>
                </c:pt>
                <c:pt idx="1042">
                  <c:v>8</c:v>
                </c:pt>
                <c:pt idx="1043">
                  <c:v>6</c:v>
                </c:pt>
                <c:pt idx="1044">
                  <c:v>6</c:v>
                </c:pt>
                <c:pt idx="1045">
                  <c:v>6</c:v>
                </c:pt>
                <c:pt idx="1046">
                  <c:v>4</c:v>
                </c:pt>
                <c:pt idx="1047">
                  <c:v>8</c:v>
                </c:pt>
                <c:pt idx="1048">
                  <c:v>4</c:v>
                </c:pt>
                <c:pt idx="1049">
                  <c:v>10</c:v>
                </c:pt>
                <c:pt idx="1050">
                  <c:v>10</c:v>
                </c:pt>
                <c:pt idx="1051">
                  <c:v>4</c:v>
                </c:pt>
                <c:pt idx="1052">
                  <c:v>10</c:v>
                </c:pt>
                <c:pt idx="1053">
                  <c:v>4</c:v>
                </c:pt>
                <c:pt idx="1054">
                  <c:v>12</c:v>
                </c:pt>
                <c:pt idx="1055">
                  <c:v>4</c:v>
                </c:pt>
                <c:pt idx="1056">
                  <c:v>6</c:v>
                </c:pt>
                <c:pt idx="1057">
                  <c:v>2</c:v>
                </c:pt>
                <c:pt idx="1058">
                  <c:v>6</c:v>
                </c:pt>
                <c:pt idx="1059">
                  <c:v>8</c:v>
                </c:pt>
                <c:pt idx="1060">
                  <c:v>2</c:v>
                </c:pt>
                <c:pt idx="1061">
                  <c:v>8</c:v>
                </c:pt>
                <c:pt idx="1062">
                  <c:v>8</c:v>
                </c:pt>
                <c:pt idx="1063">
                  <c:v>6</c:v>
                </c:pt>
                <c:pt idx="1064">
                  <c:v>6</c:v>
                </c:pt>
                <c:pt idx="1065">
                  <c:v>8</c:v>
                </c:pt>
                <c:pt idx="1066">
                  <c:v>4</c:v>
                </c:pt>
                <c:pt idx="1067">
                  <c:v>2</c:v>
                </c:pt>
                <c:pt idx="1068">
                  <c:v>4</c:v>
                </c:pt>
                <c:pt idx="1069">
                  <c:v>6</c:v>
                </c:pt>
                <c:pt idx="1070">
                  <c:v>6</c:v>
                </c:pt>
                <c:pt idx="1071">
                  <c:v>10</c:v>
                </c:pt>
                <c:pt idx="1072">
                  <c:v>4</c:v>
                </c:pt>
                <c:pt idx="1073">
                  <c:v>2</c:v>
                </c:pt>
                <c:pt idx="1074">
                  <c:v>6</c:v>
                </c:pt>
                <c:pt idx="1075">
                  <c:v>10</c:v>
                </c:pt>
                <c:pt idx="1076">
                  <c:v>8</c:v>
                </c:pt>
                <c:pt idx="1077">
                  <c:v>4</c:v>
                </c:pt>
                <c:pt idx="1078">
                  <c:v>4</c:v>
                </c:pt>
                <c:pt idx="1079">
                  <c:v>8</c:v>
                </c:pt>
                <c:pt idx="1080">
                  <c:v>8</c:v>
                </c:pt>
                <c:pt idx="1081">
                  <c:v>6</c:v>
                </c:pt>
                <c:pt idx="1082">
                  <c:v>2</c:v>
                </c:pt>
                <c:pt idx="1083">
                  <c:v>10</c:v>
                </c:pt>
                <c:pt idx="1084">
                  <c:v>6</c:v>
                </c:pt>
                <c:pt idx="1085">
                  <c:v>4</c:v>
                </c:pt>
                <c:pt idx="1086">
                  <c:v>2</c:v>
                </c:pt>
                <c:pt idx="1087">
                  <c:v>6</c:v>
                </c:pt>
                <c:pt idx="1088">
                  <c:v>8</c:v>
                </c:pt>
                <c:pt idx="1089">
                  <c:v>8</c:v>
                </c:pt>
                <c:pt idx="1090">
                  <c:v>8</c:v>
                </c:pt>
                <c:pt idx="1091">
                  <c:v>4</c:v>
                </c:pt>
                <c:pt idx="1092">
                  <c:v>8</c:v>
                </c:pt>
                <c:pt idx="1093">
                  <c:v>8</c:v>
                </c:pt>
                <c:pt idx="1094">
                  <c:v>8</c:v>
                </c:pt>
                <c:pt idx="1095">
                  <c:v>6</c:v>
                </c:pt>
                <c:pt idx="1096">
                  <c:v>8</c:v>
                </c:pt>
                <c:pt idx="1097">
                  <c:v>6</c:v>
                </c:pt>
                <c:pt idx="1098">
                  <c:v>10</c:v>
                </c:pt>
                <c:pt idx="1099">
                  <c:v>4</c:v>
                </c:pt>
                <c:pt idx="1100">
                  <c:v>6</c:v>
                </c:pt>
                <c:pt idx="1101">
                  <c:v>6</c:v>
                </c:pt>
                <c:pt idx="1102">
                  <c:v>6</c:v>
                </c:pt>
                <c:pt idx="1103">
                  <c:v>2</c:v>
                </c:pt>
                <c:pt idx="1104">
                  <c:v>2</c:v>
                </c:pt>
                <c:pt idx="1105">
                  <c:v>10</c:v>
                </c:pt>
                <c:pt idx="1106">
                  <c:v>6</c:v>
                </c:pt>
                <c:pt idx="1107">
                  <c:v>4</c:v>
                </c:pt>
                <c:pt idx="1108">
                  <c:v>6</c:v>
                </c:pt>
                <c:pt idx="1109">
                  <c:v>4</c:v>
                </c:pt>
                <c:pt idx="1110">
                  <c:v>8</c:v>
                </c:pt>
                <c:pt idx="1111">
                  <c:v>6</c:v>
                </c:pt>
                <c:pt idx="1112">
                  <c:v>6</c:v>
                </c:pt>
                <c:pt idx="1113">
                  <c:v>6</c:v>
                </c:pt>
                <c:pt idx="1114">
                  <c:v>10</c:v>
                </c:pt>
                <c:pt idx="1115">
                  <c:v>12</c:v>
                </c:pt>
                <c:pt idx="1116">
                  <c:v>8</c:v>
                </c:pt>
                <c:pt idx="1117">
                  <c:v>6</c:v>
                </c:pt>
                <c:pt idx="1118">
                  <c:v>6</c:v>
                </c:pt>
                <c:pt idx="1119">
                  <c:v>6</c:v>
                </c:pt>
                <c:pt idx="1120">
                  <c:v>8</c:v>
                </c:pt>
                <c:pt idx="1121">
                  <c:v>6</c:v>
                </c:pt>
                <c:pt idx="1122">
                  <c:v>4</c:v>
                </c:pt>
                <c:pt idx="1123">
                  <c:v>4</c:v>
                </c:pt>
                <c:pt idx="1124">
                  <c:v>6</c:v>
                </c:pt>
                <c:pt idx="1125">
                  <c:v>10</c:v>
                </c:pt>
                <c:pt idx="1126">
                  <c:v>2</c:v>
                </c:pt>
                <c:pt idx="1127">
                  <c:v>6</c:v>
                </c:pt>
                <c:pt idx="1128">
                  <c:v>4</c:v>
                </c:pt>
                <c:pt idx="1129">
                  <c:v>10</c:v>
                </c:pt>
                <c:pt idx="1130">
                  <c:v>4</c:v>
                </c:pt>
                <c:pt idx="1131">
                  <c:v>6</c:v>
                </c:pt>
                <c:pt idx="1132">
                  <c:v>2</c:v>
                </c:pt>
                <c:pt idx="1133">
                  <c:v>8</c:v>
                </c:pt>
                <c:pt idx="1134">
                  <c:v>6</c:v>
                </c:pt>
                <c:pt idx="1135">
                  <c:v>6</c:v>
                </c:pt>
                <c:pt idx="1136">
                  <c:v>10</c:v>
                </c:pt>
                <c:pt idx="1137">
                  <c:v>4</c:v>
                </c:pt>
                <c:pt idx="1138">
                  <c:v>6</c:v>
                </c:pt>
                <c:pt idx="1139">
                  <c:v>2</c:v>
                </c:pt>
                <c:pt idx="1140">
                  <c:v>6</c:v>
                </c:pt>
                <c:pt idx="1141">
                  <c:v>6</c:v>
                </c:pt>
                <c:pt idx="1142">
                  <c:v>2</c:v>
                </c:pt>
                <c:pt idx="1143">
                  <c:v>4</c:v>
                </c:pt>
                <c:pt idx="1144">
                  <c:v>6</c:v>
                </c:pt>
                <c:pt idx="1145">
                  <c:v>4</c:v>
                </c:pt>
                <c:pt idx="1146">
                  <c:v>4</c:v>
                </c:pt>
                <c:pt idx="1147">
                  <c:v>6</c:v>
                </c:pt>
                <c:pt idx="1148">
                  <c:v>10</c:v>
                </c:pt>
                <c:pt idx="1149">
                  <c:v>2</c:v>
                </c:pt>
                <c:pt idx="1150">
                  <c:v>10</c:v>
                </c:pt>
                <c:pt idx="1151">
                  <c:v>8</c:v>
                </c:pt>
                <c:pt idx="1152">
                  <c:v>6</c:v>
                </c:pt>
                <c:pt idx="1153">
                  <c:v>6</c:v>
                </c:pt>
                <c:pt idx="1154">
                  <c:v>4</c:v>
                </c:pt>
                <c:pt idx="1155">
                  <c:v>6</c:v>
                </c:pt>
                <c:pt idx="1156">
                  <c:v>6</c:v>
                </c:pt>
                <c:pt idx="1157">
                  <c:v>4</c:v>
                </c:pt>
                <c:pt idx="1158">
                  <c:v>2</c:v>
                </c:pt>
                <c:pt idx="1159">
                  <c:v>6</c:v>
                </c:pt>
                <c:pt idx="1160">
                  <c:v>8</c:v>
                </c:pt>
                <c:pt idx="1161">
                  <c:v>6</c:v>
                </c:pt>
                <c:pt idx="1162">
                  <c:v>4</c:v>
                </c:pt>
                <c:pt idx="1163">
                  <c:v>6</c:v>
                </c:pt>
                <c:pt idx="1164">
                  <c:v>8</c:v>
                </c:pt>
                <c:pt idx="1165">
                  <c:v>8</c:v>
                </c:pt>
                <c:pt idx="1166">
                  <c:v>8</c:v>
                </c:pt>
                <c:pt idx="1167">
                  <c:v>6</c:v>
                </c:pt>
                <c:pt idx="1168">
                  <c:v>6</c:v>
                </c:pt>
                <c:pt idx="1169">
                  <c:v>6</c:v>
                </c:pt>
                <c:pt idx="1170">
                  <c:v>2</c:v>
                </c:pt>
                <c:pt idx="1171">
                  <c:v>4</c:v>
                </c:pt>
                <c:pt idx="1172">
                  <c:v>10</c:v>
                </c:pt>
                <c:pt idx="1173">
                  <c:v>8</c:v>
                </c:pt>
                <c:pt idx="1174">
                  <c:v>8</c:v>
                </c:pt>
                <c:pt idx="1175">
                  <c:v>2</c:v>
                </c:pt>
                <c:pt idx="1176">
                  <c:v>4</c:v>
                </c:pt>
                <c:pt idx="1177">
                  <c:v>4</c:v>
                </c:pt>
                <c:pt idx="1178">
                  <c:v>8</c:v>
                </c:pt>
                <c:pt idx="1179">
                  <c:v>6</c:v>
                </c:pt>
                <c:pt idx="1180">
                  <c:v>8</c:v>
                </c:pt>
                <c:pt idx="1181">
                  <c:v>8</c:v>
                </c:pt>
                <c:pt idx="1182">
                  <c:v>4</c:v>
                </c:pt>
                <c:pt idx="1183">
                  <c:v>4</c:v>
                </c:pt>
                <c:pt idx="1184">
                  <c:v>10</c:v>
                </c:pt>
                <c:pt idx="1185">
                  <c:v>4</c:v>
                </c:pt>
                <c:pt idx="1186">
                  <c:v>6</c:v>
                </c:pt>
                <c:pt idx="1187">
                  <c:v>2</c:v>
                </c:pt>
                <c:pt idx="1188">
                  <c:v>6</c:v>
                </c:pt>
                <c:pt idx="1189">
                  <c:v>6</c:v>
                </c:pt>
                <c:pt idx="1190">
                  <c:v>6</c:v>
                </c:pt>
                <c:pt idx="1191">
                  <c:v>6</c:v>
                </c:pt>
                <c:pt idx="1192">
                  <c:v>4</c:v>
                </c:pt>
                <c:pt idx="1193">
                  <c:v>2</c:v>
                </c:pt>
                <c:pt idx="1194">
                  <c:v>8</c:v>
                </c:pt>
                <c:pt idx="1195">
                  <c:v>4</c:v>
                </c:pt>
                <c:pt idx="1196">
                  <c:v>2</c:v>
                </c:pt>
                <c:pt idx="1197">
                  <c:v>6</c:v>
                </c:pt>
                <c:pt idx="1198">
                  <c:v>6</c:v>
                </c:pt>
                <c:pt idx="1199">
                  <c:v>8</c:v>
                </c:pt>
                <c:pt idx="1200">
                  <c:v>2</c:v>
                </c:pt>
                <c:pt idx="1201">
                  <c:v>4</c:v>
                </c:pt>
                <c:pt idx="1202">
                  <c:v>6</c:v>
                </c:pt>
                <c:pt idx="1203">
                  <c:v>4</c:v>
                </c:pt>
                <c:pt idx="1204">
                  <c:v>2</c:v>
                </c:pt>
                <c:pt idx="1205">
                  <c:v>6</c:v>
                </c:pt>
                <c:pt idx="1206">
                  <c:v>4</c:v>
                </c:pt>
                <c:pt idx="1207">
                  <c:v>4</c:v>
                </c:pt>
                <c:pt idx="1208">
                  <c:v>4</c:v>
                </c:pt>
                <c:pt idx="1209">
                  <c:v>6</c:v>
                </c:pt>
                <c:pt idx="1210">
                  <c:v>4</c:v>
                </c:pt>
                <c:pt idx="1211">
                  <c:v>6</c:v>
                </c:pt>
                <c:pt idx="1212">
                  <c:v>10</c:v>
                </c:pt>
                <c:pt idx="1213">
                  <c:v>8</c:v>
                </c:pt>
                <c:pt idx="1214">
                  <c:v>8</c:v>
                </c:pt>
                <c:pt idx="1215">
                  <c:v>10</c:v>
                </c:pt>
                <c:pt idx="1216">
                  <c:v>4</c:v>
                </c:pt>
                <c:pt idx="1217">
                  <c:v>6</c:v>
                </c:pt>
                <c:pt idx="1218">
                  <c:v>6</c:v>
                </c:pt>
                <c:pt idx="1219">
                  <c:v>4</c:v>
                </c:pt>
                <c:pt idx="1220">
                  <c:v>6</c:v>
                </c:pt>
                <c:pt idx="1221">
                  <c:v>4</c:v>
                </c:pt>
                <c:pt idx="1222">
                  <c:v>6</c:v>
                </c:pt>
                <c:pt idx="1223">
                  <c:v>6</c:v>
                </c:pt>
                <c:pt idx="1224">
                  <c:v>8</c:v>
                </c:pt>
                <c:pt idx="1225">
                  <c:v>6</c:v>
                </c:pt>
                <c:pt idx="1226">
                  <c:v>4</c:v>
                </c:pt>
                <c:pt idx="1227">
                  <c:v>8</c:v>
                </c:pt>
                <c:pt idx="1228">
                  <c:v>2</c:v>
                </c:pt>
                <c:pt idx="1229">
                  <c:v>8</c:v>
                </c:pt>
                <c:pt idx="1230">
                  <c:v>6</c:v>
                </c:pt>
                <c:pt idx="1231">
                  <c:v>6</c:v>
                </c:pt>
                <c:pt idx="1232">
                  <c:v>8</c:v>
                </c:pt>
                <c:pt idx="1233">
                  <c:v>4</c:v>
                </c:pt>
                <c:pt idx="1234">
                  <c:v>6</c:v>
                </c:pt>
                <c:pt idx="1235">
                  <c:v>8</c:v>
                </c:pt>
                <c:pt idx="1236">
                  <c:v>10</c:v>
                </c:pt>
                <c:pt idx="1237">
                  <c:v>6</c:v>
                </c:pt>
                <c:pt idx="1238">
                  <c:v>10</c:v>
                </c:pt>
                <c:pt idx="1239">
                  <c:v>8</c:v>
                </c:pt>
                <c:pt idx="1240">
                  <c:v>6</c:v>
                </c:pt>
                <c:pt idx="1241">
                  <c:v>4</c:v>
                </c:pt>
                <c:pt idx="1242">
                  <c:v>8</c:v>
                </c:pt>
                <c:pt idx="1243">
                  <c:v>0</c:v>
                </c:pt>
                <c:pt idx="1244">
                  <c:v>6</c:v>
                </c:pt>
                <c:pt idx="1245">
                  <c:v>4</c:v>
                </c:pt>
                <c:pt idx="1246">
                  <c:v>8</c:v>
                </c:pt>
                <c:pt idx="1247">
                  <c:v>6</c:v>
                </c:pt>
                <c:pt idx="1248">
                  <c:v>10</c:v>
                </c:pt>
                <c:pt idx="1249">
                  <c:v>6</c:v>
                </c:pt>
                <c:pt idx="1250">
                  <c:v>4</c:v>
                </c:pt>
                <c:pt idx="1251">
                  <c:v>6</c:v>
                </c:pt>
                <c:pt idx="1252">
                  <c:v>4</c:v>
                </c:pt>
                <c:pt idx="1253">
                  <c:v>4</c:v>
                </c:pt>
                <c:pt idx="1254">
                  <c:v>6</c:v>
                </c:pt>
                <c:pt idx="1255">
                  <c:v>2</c:v>
                </c:pt>
                <c:pt idx="1256">
                  <c:v>4</c:v>
                </c:pt>
                <c:pt idx="1257">
                  <c:v>10</c:v>
                </c:pt>
                <c:pt idx="1258">
                  <c:v>4</c:v>
                </c:pt>
                <c:pt idx="1259">
                  <c:v>4</c:v>
                </c:pt>
                <c:pt idx="1260">
                  <c:v>4</c:v>
                </c:pt>
                <c:pt idx="1261">
                  <c:v>10</c:v>
                </c:pt>
                <c:pt idx="1262">
                  <c:v>6</c:v>
                </c:pt>
                <c:pt idx="1263">
                  <c:v>4</c:v>
                </c:pt>
                <c:pt idx="1264">
                  <c:v>4</c:v>
                </c:pt>
                <c:pt idx="1265">
                  <c:v>6</c:v>
                </c:pt>
                <c:pt idx="1266">
                  <c:v>4</c:v>
                </c:pt>
                <c:pt idx="1267">
                  <c:v>4</c:v>
                </c:pt>
                <c:pt idx="1268">
                  <c:v>2</c:v>
                </c:pt>
                <c:pt idx="1269">
                  <c:v>10</c:v>
                </c:pt>
                <c:pt idx="1270">
                  <c:v>4</c:v>
                </c:pt>
                <c:pt idx="1271">
                  <c:v>6</c:v>
                </c:pt>
                <c:pt idx="1272">
                  <c:v>8</c:v>
                </c:pt>
                <c:pt idx="1273">
                  <c:v>8</c:v>
                </c:pt>
                <c:pt idx="1274">
                  <c:v>4</c:v>
                </c:pt>
                <c:pt idx="1275">
                  <c:v>6</c:v>
                </c:pt>
                <c:pt idx="1276">
                  <c:v>6</c:v>
                </c:pt>
                <c:pt idx="1277">
                  <c:v>12</c:v>
                </c:pt>
                <c:pt idx="1278">
                  <c:v>4</c:v>
                </c:pt>
                <c:pt idx="1279">
                  <c:v>2</c:v>
                </c:pt>
                <c:pt idx="1280">
                  <c:v>8</c:v>
                </c:pt>
                <c:pt idx="1281">
                  <c:v>8</c:v>
                </c:pt>
                <c:pt idx="1282">
                  <c:v>6</c:v>
                </c:pt>
                <c:pt idx="1283">
                  <c:v>8</c:v>
                </c:pt>
                <c:pt idx="1284">
                  <c:v>8</c:v>
                </c:pt>
                <c:pt idx="1285">
                  <c:v>10</c:v>
                </c:pt>
                <c:pt idx="1286">
                  <c:v>6</c:v>
                </c:pt>
                <c:pt idx="1287">
                  <c:v>8</c:v>
                </c:pt>
                <c:pt idx="1288">
                  <c:v>2</c:v>
                </c:pt>
                <c:pt idx="1289">
                  <c:v>6</c:v>
                </c:pt>
                <c:pt idx="1290">
                  <c:v>4</c:v>
                </c:pt>
                <c:pt idx="1291">
                  <c:v>8</c:v>
                </c:pt>
                <c:pt idx="1292">
                  <c:v>2</c:v>
                </c:pt>
                <c:pt idx="1293">
                  <c:v>8</c:v>
                </c:pt>
                <c:pt idx="1294">
                  <c:v>4</c:v>
                </c:pt>
                <c:pt idx="1295">
                  <c:v>8</c:v>
                </c:pt>
                <c:pt idx="1296">
                  <c:v>12</c:v>
                </c:pt>
                <c:pt idx="1297">
                  <c:v>2</c:v>
                </c:pt>
                <c:pt idx="1298">
                  <c:v>6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6</c:v>
                </c:pt>
                <c:pt idx="1304">
                  <c:v>6</c:v>
                </c:pt>
                <c:pt idx="1305">
                  <c:v>6</c:v>
                </c:pt>
                <c:pt idx="1306">
                  <c:v>4</c:v>
                </c:pt>
                <c:pt idx="1307">
                  <c:v>4</c:v>
                </c:pt>
                <c:pt idx="1308">
                  <c:v>4</c:v>
                </c:pt>
                <c:pt idx="1309">
                  <c:v>6</c:v>
                </c:pt>
                <c:pt idx="1310">
                  <c:v>6</c:v>
                </c:pt>
                <c:pt idx="1311">
                  <c:v>4</c:v>
                </c:pt>
                <c:pt idx="1312">
                  <c:v>2</c:v>
                </c:pt>
                <c:pt idx="1313">
                  <c:v>4</c:v>
                </c:pt>
                <c:pt idx="1314">
                  <c:v>6</c:v>
                </c:pt>
                <c:pt idx="1315">
                  <c:v>6</c:v>
                </c:pt>
                <c:pt idx="1316">
                  <c:v>8</c:v>
                </c:pt>
                <c:pt idx="1317">
                  <c:v>4</c:v>
                </c:pt>
                <c:pt idx="1318">
                  <c:v>6</c:v>
                </c:pt>
                <c:pt idx="1319">
                  <c:v>8</c:v>
                </c:pt>
                <c:pt idx="1320">
                  <c:v>2</c:v>
                </c:pt>
                <c:pt idx="1321">
                  <c:v>6</c:v>
                </c:pt>
                <c:pt idx="1322">
                  <c:v>10</c:v>
                </c:pt>
                <c:pt idx="1323">
                  <c:v>8</c:v>
                </c:pt>
                <c:pt idx="1324">
                  <c:v>4</c:v>
                </c:pt>
                <c:pt idx="1325">
                  <c:v>6</c:v>
                </c:pt>
                <c:pt idx="1326">
                  <c:v>6</c:v>
                </c:pt>
                <c:pt idx="1327">
                  <c:v>2</c:v>
                </c:pt>
                <c:pt idx="1328">
                  <c:v>6</c:v>
                </c:pt>
                <c:pt idx="1329">
                  <c:v>4</c:v>
                </c:pt>
                <c:pt idx="1330">
                  <c:v>2</c:v>
                </c:pt>
                <c:pt idx="1331">
                  <c:v>4</c:v>
                </c:pt>
                <c:pt idx="1332">
                  <c:v>8</c:v>
                </c:pt>
                <c:pt idx="1333">
                  <c:v>4</c:v>
                </c:pt>
                <c:pt idx="1334">
                  <c:v>4</c:v>
                </c:pt>
                <c:pt idx="1335">
                  <c:v>8</c:v>
                </c:pt>
                <c:pt idx="1336">
                  <c:v>6</c:v>
                </c:pt>
                <c:pt idx="1337">
                  <c:v>8</c:v>
                </c:pt>
                <c:pt idx="1338">
                  <c:v>8</c:v>
                </c:pt>
                <c:pt idx="1339">
                  <c:v>4</c:v>
                </c:pt>
                <c:pt idx="1340">
                  <c:v>2</c:v>
                </c:pt>
                <c:pt idx="1341">
                  <c:v>8</c:v>
                </c:pt>
                <c:pt idx="1342">
                  <c:v>6</c:v>
                </c:pt>
                <c:pt idx="1343">
                  <c:v>6</c:v>
                </c:pt>
                <c:pt idx="1344">
                  <c:v>10</c:v>
                </c:pt>
                <c:pt idx="1345">
                  <c:v>2</c:v>
                </c:pt>
                <c:pt idx="1346">
                  <c:v>8</c:v>
                </c:pt>
                <c:pt idx="1347">
                  <c:v>8</c:v>
                </c:pt>
                <c:pt idx="1348">
                  <c:v>6</c:v>
                </c:pt>
                <c:pt idx="1349">
                  <c:v>6</c:v>
                </c:pt>
                <c:pt idx="1350">
                  <c:v>4</c:v>
                </c:pt>
                <c:pt idx="1351">
                  <c:v>8</c:v>
                </c:pt>
                <c:pt idx="1352">
                  <c:v>6</c:v>
                </c:pt>
                <c:pt idx="1353">
                  <c:v>4</c:v>
                </c:pt>
                <c:pt idx="1354">
                  <c:v>2</c:v>
                </c:pt>
                <c:pt idx="1355">
                  <c:v>8</c:v>
                </c:pt>
                <c:pt idx="1356">
                  <c:v>4</c:v>
                </c:pt>
                <c:pt idx="1357">
                  <c:v>6</c:v>
                </c:pt>
                <c:pt idx="1358">
                  <c:v>10</c:v>
                </c:pt>
                <c:pt idx="1359">
                  <c:v>8</c:v>
                </c:pt>
                <c:pt idx="1360">
                  <c:v>8</c:v>
                </c:pt>
                <c:pt idx="1361">
                  <c:v>12</c:v>
                </c:pt>
                <c:pt idx="1362">
                  <c:v>8</c:v>
                </c:pt>
                <c:pt idx="1363">
                  <c:v>4</c:v>
                </c:pt>
                <c:pt idx="1364">
                  <c:v>6</c:v>
                </c:pt>
                <c:pt idx="1365">
                  <c:v>8</c:v>
                </c:pt>
                <c:pt idx="1366">
                  <c:v>4</c:v>
                </c:pt>
                <c:pt idx="1367">
                  <c:v>6</c:v>
                </c:pt>
                <c:pt idx="1368">
                  <c:v>8</c:v>
                </c:pt>
                <c:pt idx="1369">
                  <c:v>8</c:v>
                </c:pt>
                <c:pt idx="1370">
                  <c:v>4</c:v>
                </c:pt>
                <c:pt idx="1371">
                  <c:v>6</c:v>
                </c:pt>
                <c:pt idx="1372">
                  <c:v>2</c:v>
                </c:pt>
                <c:pt idx="1373">
                  <c:v>6</c:v>
                </c:pt>
                <c:pt idx="1374">
                  <c:v>4</c:v>
                </c:pt>
                <c:pt idx="1375">
                  <c:v>6</c:v>
                </c:pt>
                <c:pt idx="1376">
                  <c:v>8</c:v>
                </c:pt>
                <c:pt idx="1377">
                  <c:v>4</c:v>
                </c:pt>
                <c:pt idx="1378">
                  <c:v>6</c:v>
                </c:pt>
                <c:pt idx="1379">
                  <c:v>8</c:v>
                </c:pt>
                <c:pt idx="1380">
                  <c:v>6</c:v>
                </c:pt>
                <c:pt idx="1381">
                  <c:v>4</c:v>
                </c:pt>
                <c:pt idx="1382">
                  <c:v>0</c:v>
                </c:pt>
                <c:pt idx="1383">
                  <c:v>6</c:v>
                </c:pt>
                <c:pt idx="1384">
                  <c:v>4</c:v>
                </c:pt>
                <c:pt idx="1385">
                  <c:v>10</c:v>
                </c:pt>
                <c:pt idx="1386">
                  <c:v>2</c:v>
                </c:pt>
                <c:pt idx="1387">
                  <c:v>4</c:v>
                </c:pt>
                <c:pt idx="1388">
                  <c:v>4</c:v>
                </c:pt>
                <c:pt idx="1389">
                  <c:v>6</c:v>
                </c:pt>
                <c:pt idx="1390">
                  <c:v>6</c:v>
                </c:pt>
                <c:pt idx="1391">
                  <c:v>4</c:v>
                </c:pt>
                <c:pt idx="1392">
                  <c:v>6</c:v>
                </c:pt>
                <c:pt idx="1393">
                  <c:v>4</c:v>
                </c:pt>
                <c:pt idx="1394">
                  <c:v>4</c:v>
                </c:pt>
                <c:pt idx="1395">
                  <c:v>2</c:v>
                </c:pt>
                <c:pt idx="1396">
                  <c:v>2</c:v>
                </c:pt>
                <c:pt idx="1397">
                  <c:v>8</c:v>
                </c:pt>
                <c:pt idx="1398">
                  <c:v>8</c:v>
                </c:pt>
                <c:pt idx="1399">
                  <c:v>2</c:v>
                </c:pt>
                <c:pt idx="1400">
                  <c:v>4</c:v>
                </c:pt>
                <c:pt idx="1401">
                  <c:v>2</c:v>
                </c:pt>
                <c:pt idx="1402">
                  <c:v>6</c:v>
                </c:pt>
                <c:pt idx="1403">
                  <c:v>8</c:v>
                </c:pt>
                <c:pt idx="1404">
                  <c:v>10</c:v>
                </c:pt>
                <c:pt idx="1405">
                  <c:v>4</c:v>
                </c:pt>
                <c:pt idx="1406">
                  <c:v>10</c:v>
                </c:pt>
                <c:pt idx="1407">
                  <c:v>6</c:v>
                </c:pt>
                <c:pt idx="1408">
                  <c:v>4</c:v>
                </c:pt>
                <c:pt idx="1409">
                  <c:v>4</c:v>
                </c:pt>
                <c:pt idx="1410">
                  <c:v>8</c:v>
                </c:pt>
                <c:pt idx="1411">
                  <c:v>4</c:v>
                </c:pt>
                <c:pt idx="1412">
                  <c:v>2</c:v>
                </c:pt>
                <c:pt idx="1413">
                  <c:v>6</c:v>
                </c:pt>
                <c:pt idx="1414">
                  <c:v>10</c:v>
                </c:pt>
                <c:pt idx="1415">
                  <c:v>2</c:v>
                </c:pt>
                <c:pt idx="1416">
                  <c:v>6</c:v>
                </c:pt>
                <c:pt idx="1417">
                  <c:v>6</c:v>
                </c:pt>
                <c:pt idx="1418">
                  <c:v>10</c:v>
                </c:pt>
                <c:pt idx="1419">
                  <c:v>4</c:v>
                </c:pt>
                <c:pt idx="1420">
                  <c:v>6</c:v>
                </c:pt>
                <c:pt idx="1421">
                  <c:v>6</c:v>
                </c:pt>
                <c:pt idx="1422">
                  <c:v>6</c:v>
                </c:pt>
                <c:pt idx="1423">
                  <c:v>4</c:v>
                </c:pt>
                <c:pt idx="1424">
                  <c:v>8</c:v>
                </c:pt>
                <c:pt idx="1425">
                  <c:v>6</c:v>
                </c:pt>
                <c:pt idx="1426">
                  <c:v>4</c:v>
                </c:pt>
                <c:pt idx="1427">
                  <c:v>6</c:v>
                </c:pt>
                <c:pt idx="1428">
                  <c:v>8</c:v>
                </c:pt>
                <c:pt idx="1429">
                  <c:v>8</c:v>
                </c:pt>
                <c:pt idx="1430">
                  <c:v>8</c:v>
                </c:pt>
                <c:pt idx="1431">
                  <c:v>6</c:v>
                </c:pt>
                <c:pt idx="1432">
                  <c:v>10</c:v>
                </c:pt>
                <c:pt idx="1433">
                  <c:v>4</c:v>
                </c:pt>
                <c:pt idx="1434">
                  <c:v>4</c:v>
                </c:pt>
                <c:pt idx="1435">
                  <c:v>10</c:v>
                </c:pt>
                <c:pt idx="1436">
                  <c:v>4</c:v>
                </c:pt>
                <c:pt idx="1437">
                  <c:v>6</c:v>
                </c:pt>
                <c:pt idx="1438">
                  <c:v>4</c:v>
                </c:pt>
                <c:pt idx="1439">
                  <c:v>4</c:v>
                </c:pt>
                <c:pt idx="1440">
                  <c:v>8</c:v>
                </c:pt>
                <c:pt idx="1441">
                  <c:v>8</c:v>
                </c:pt>
                <c:pt idx="1442">
                  <c:v>8</c:v>
                </c:pt>
                <c:pt idx="1443">
                  <c:v>4</c:v>
                </c:pt>
                <c:pt idx="1444">
                  <c:v>6</c:v>
                </c:pt>
                <c:pt idx="1445">
                  <c:v>6</c:v>
                </c:pt>
                <c:pt idx="1446">
                  <c:v>4</c:v>
                </c:pt>
                <c:pt idx="1447">
                  <c:v>12</c:v>
                </c:pt>
                <c:pt idx="1448">
                  <c:v>8</c:v>
                </c:pt>
                <c:pt idx="1449">
                  <c:v>10</c:v>
                </c:pt>
                <c:pt idx="1450">
                  <c:v>10</c:v>
                </c:pt>
                <c:pt idx="1451">
                  <c:v>6</c:v>
                </c:pt>
                <c:pt idx="1452">
                  <c:v>8</c:v>
                </c:pt>
                <c:pt idx="1453">
                  <c:v>8</c:v>
                </c:pt>
                <c:pt idx="1454">
                  <c:v>2</c:v>
                </c:pt>
                <c:pt idx="1455">
                  <c:v>8</c:v>
                </c:pt>
                <c:pt idx="1456">
                  <c:v>6</c:v>
                </c:pt>
                <c:pt idx="1457">
                  <c:v>4</c:v>
                </c:pt>
                <c:pt idx="1458">
                  <c:v>2</c:v>
                </c:pt>
                <c:pt idx="1459">
                  <c:v>6</c:v>
                </c:pt>
                <c:pt idx="1460">
                  <c:v>4</c:v>
                </c:pt>
                <c:pt idx="1461">
                  <c:v>10</c:v>
                </c:pt>
                <c:pt idx="1462">
                  <c:v>4</c:v>
                </c:pt>
                <c:pt idx="1463">
                  <c:v>6</c:v>
                </c:pt>
                <c:pt idx="1464">
                  <c:v>6</c:v>
                </c:pt>
                <c:pt idx="1465">
                  <c:v>6</c:v>
                </c:pt>
                <c:pt idx="1466">
                  <c:v>6</c:v>
                </c:pt>
                <c:pt idx="1467">
                  <c:v>6</c:v>
                </c:pt>
                <c:pt idx="1468">
                  <c:v>8</c:v>
                </c:pt>
                <c:pt idx="1469">
                  <c:v>8</c:v>
                </c:pt>
                <c:pt idx="1470">
                  <c:v>4</c:v>
                </c:pt>
                <c:pt idx="1471">
                  <c:v>2</c:v>
                </c:pt>
                <c:pt idx="1472">
                  <c:v>8</c:v>
                </c:pt>
                <c:pt idx="1473">
                  <c:v>8</c:v>
                </c:pt>
                <c:pt idx="1474">
                  <c:v>2</c:v>
                </c:pt>
                <c:pt idx="1475">
                  <c:v>6</c:v>
                </c:pt>
                <c:pt idx="1476">
                  <c:v>2</c:v>
                </c:pt>
                <c:pt idx="1477">
                  <c:v>4</c:v>
                </c:pt>
                <c:pt idx="1478">
                  <c:v>4</c:v>
                </c:pt>
                <c:pt idx="1479">
                  <c:v>10</c:v>
                </c:pt>
                <c:pt idx="1480">
                  <c:v>8</c:v>
                </c:pt>
                <c:pt idx="1481">
                  <c:v>6</c:v>
                </c:pt>
                <c:pt idx="1482">
                  <c:v>10</c:v>
                </c:pt>
                <c:pt idx="1483">
                  <c:v>2</c:v>
                </c:pt>
                <c:pt idx="1484">
                  <c:v>10</c:v>
                </c:pt>
                <c:pt idx="1485">
                  <c:v>8</c:v>
                </c:pt>
                <c:pt idx="1486">
                  <c:v>8</c:v>
                </c:pt>
                <c:pt idx="1487">
                  <c:v>6</c:v>
                </c:pt>
                <c:pt idx="1488">
                  <c:v>4</c:v>
                </c:pt>
                <c:pt idx="1489">
                  <c:v>6</c:v>
                </c:pt>
                <c:pt idx="1490">
                  <c:v>4</c:v>
                </c:pt>
                <c:pt idx="1491">
                  <c:v>2</c:v>
                </c:pt>
                <c:pt idx="1492">
                  <c:v>6</c:v>
                </c:pt>
                <c:pt idx="1493">
                  <c:v>2</c:v>
                </c:pt>
                <c:pt idx="1494">
                  <c:v>4</c:v>
                </c:pt>
                <c:pt idx="1495">
                  <c:v>12</c:v>
                </c:pt>
                <c:pt idx="1496">
                  <c:v>2</c:v>
                </c:pt>
                <c:pt idx="1497">
                  <c:v>6</c:v>
                </c:pt>
                <c:pt idx="1498">
                  <c:v>8</c:v>
                </c:pt>
                <c:pt idx="1499">
                  <c:v>2</c:v>
                </c:pt>
                <c:pt idx="1500">
                  <c:v>12</c:v>
                </c:pt>
                <c:pt idx="1501">
                  <c:v>6</c:v>
                </c:pt>
                <c:pt idx="1502">
                  <c:v>4</c:v>
                </c:pt>
                <c:pt idx="1503">
                  <c:v>4</c:v>
                </c:pt>
                <c:pt idx="1504">
                  <c:v>8</c:v>
                </c:pt>
                <c:pt idx="1505">
                  <c:v>6</c:v>
                </c:pt>
                <c:pt idx="1506">
                  <c:v>4</c:v>
                </c:pt>
                <c:pt idx="1507">
                  <c:v>8</c:v>
                </c:pt>
                <c:pt idx="1508">
                  <c:v>8</c:v>
                </c:pt>
                <c:pt idx="1509">
                  <c:v>12</c:v>
                </c:pt>
                <c:pt idx="1510">
                  <c:v>8</c:v>
                </c:pt>
                <c:pt idx="1511">
                  <c:v>10</c:v>
                </c:pt>
                <c:pt idx="1512">
                  <c:v>4</c:v>
                </c:pt>
                <c:pt idx="1513">
                  <c:v>4</c:v>
                </c:pt>
                <c:pt idx="1514">
                  <c:v>4</c:v>
                </c:pt>
                <c:pt idx="1515">
                  <c:v>0</c:v>
                </c:pt>
                <c:pt idx="1516">
                  <c:v>8</c:v>
                </c:pt>
                <c:pt idx="1517">
                  <c:v>6</c:v>
                </c:pt>
                <c:pt idx="1518">
                  <c:v>8</c:v>
                </c:pt>
                <c:pt idx="1519">
                  <c:v>8</c:v>
                </c:pt>
                <c:pt idx="1520">
                  <c:v>6</c:v>
                </c:pt>
                <c:pt idx="1521">
                  <c:v>6</c:v>
                </c:pt>
                <c:pt idx="1522">
                  <c:v>6</c:v>
                </c:pt>
                <c:pt idx="1523">
                  <c:v>8</c:v>
                </c:pt>
                <c:pt idx="1524">
                  <c:v>6</c:v>
                </c:pt>
                <c:pt idx="1525">
                  <c:v>2</c:v>
                </c:pt>
                <c:pt idx="1526">
                  <c:v>6</c:v>
                </c:pt>
                <c:pt idx="1527">
                  <c:v>6</c:v>
                </c:pt>
                <c:pt idx="1528">
                  <c:v>8</c:v>
                </c:pt>
                <c:pt idx="1529">
                  <c:v>6</c:v>
                </c:pt>
                <c:pt idx="1530">
                  <c:v>6</c:v>
                </c:pt>
                <c:pt idx="1531">
                  <c:v>6</c:v>
                </c:pt>
                <c:pt idx="1532">
                  <c:v>6</c:v>
                </c:pt>
                <c:pt idx="1533">
                  <c:v>6</c:v>
                </c:pt>
                <c:pt idx="1534">
                  <c:v>10</c:v>
                </c:pt>
                <c:pt idx="1535">
                  <c:v>6</c:v>
                </c:pt>
                <c:pt idx="1536">
                  <c:v>10</c:v>
                </c:pt>
                <c:pt idx="1537">
                  <c:v>8</c:v>
                </c:pt>
                <c:pt idx="1538">
                  <c:v>10</c:v>
                </c:pt>
                <c:pt idx="1539">
                  <c:v>4</c:v>
                </c:pt>
                <c:pt idx="1540">
                  <c:v>2</c:v>
                </c:pt>
                <c:pt idx="1541">
                  <c:v>8</c:v>
                </c:pt>
                <c:pt idx="1542">
                  <c:v>6</c:v>
                </c:pt>
                <c:pt idx="1543">
                  <c:v>4</c:v>
                </c:pt>
                <c:pt idx="1544">
                  <c:v>4</c:v>
                </c:pt>
                <c:pt idx="1545">
                  <c:v>6</c:v>
                </c:pt>
                <c:pt idx="1546">
                  <c:v>8</c:v>
                </c:pt>
                <c:pt idx="1547">
                  <c:v>12</c:v>
                </c:pt>
                <c:pt idx="1548">
                  <c:v>4</c:v>
                </c:pt>
                <c:pt idx="1549">
                  <c:v>2</c:v>
                </c:pt>
                <c:pt idx="1550">
                  <c:v>6</c:v>
                </c:pt>
                <c:pt idx="1551">
                  <c:v>2</c:v>
                </c:pt>
                <c:pt idx="1552">
                  <c:v>6</c:v>
                </c:pt>
                <c:pt idx="1553">
                  <c:v>8</c:v>
                </c:pt>
                <c:pt idx="1554">
                  <c:v>6</c:v>
                </c:pt>
                <c:pt idx="1555">
                  <c:v>10</c:v>
                </c:pt>
                <c:pt idx="1556">
                  <c:v>8</c:v>
                </c:pt>
                <c:pt idx="1557">
                  <c:v>6</c:v>
                </c:pt>
                <c:pt idx="1558">
                  <c:v>2</c:v>
                </c:pt>
                <c:pt idx="1559">
                  <c:v>8</c:v>
                </c:pt>
                <c:pt idx="1560">
                  <c:v>8</c:v>
                </c:pt>
                <c:pt idx="1561">
                  <c:v>6</c:v>
                </c:pt>
                <c:pt idx="1562">
                  <c:v>4</c:v>
                </c:pt>
                <c:pt idx="1563">
                  <c:v>12</c:v>
                </c:pt>
                <c:pt idx="1564">
                  <c:v>2</c:v>
                </c:pt>
                <c:pt idx="1565">
                  <c:v>2</c:v>
                </c:pt>
                <c:pt idx="1566">
                  <c:v>6</c:v>
                </c:pt>
                <c:pt idx="1567">
                  <c:v>12</c:v>
                </c:pt>
                <c:pt idx="1568">
                  <c:v>8</c:v>
                </c:pt>
                <c:pt idx="1569">
                  <c:v>6</c:v>
                </c:pt>
                <c:pt idx="1570">
                  <c:v>10</c:v>
                </c:pt>
                <c:pt idx="1571">
                  <c:v>6</c:v>
                </c:pt>
                <c:pt idx="1572">
                  <c:v>6</c:v>
                </c:pt>
                <c:pt idx="1573">
                  <c:v>6</c:v>
                </c:pt>
                <c:pt idx="1574">
                  <c:v>6</c:v>
                </c:pt>
                <c:pt idx="1575">
                  <c:v>10</c:v>
                </c:pt>
                <c:pt idx="1576">
                  <c:v>4</c:v>
                </c:pt>
                <c:pt idx="1577">
                  <c:v>8</c:v>
                </c:pt>
                <c:pt idx="1578">
                  <c:v>2</c:v>
                </c:pt>
                <c:pt idx="1579">
                  <c:v>6</c:v>
                </c:pt>
                <c:pt idx="1580">
                  <c:v>6</c:v>
                </c:pt>
                <c:pt idx="1581">
                  <c:v>8</c:v>
                </c:pt>
                <c:pt idx="1582">
                  <c:v>10</c:v>
                </c:pt>
                <c:pt idx="1583">
                  <c:v>6</c:v>
                </c:pt>
                <c:pt idx="1584">
                  <c:v>2</c:v>
                </c:pt>
                <c:pt idx="1585">
                  <c:v>8</c:v>
                </c:pt>
                <c:pt idx="1586">
                  <c:v>4</c:v>
                </c:pt>
                <c:pt idx="1587">
                  <c:v>8</c:v>
                </c:pt>
                <c:pt idx="1588">
                  <c:v>10</c:v>
                </c:pt>
                <c:pt idx="1589">
                  <c:v>8</c:v>
                </c:pt>
                <c:pt idx="1590">
                  <c:v>8</c:v>
                </c:pt>
                <c:pt idx="1591">
                  <c:v>10</c:v>
                </c:pt>
                <c:pt idx="1592">
                  <c:v>6</c:v>
                </c:pt>
                <c:pt idx="1593">
                  <c:v>6</c:v>
                </c:pt>
                <c:pt idx="1594">
                  <c:v>10</c:v>
                </c:pt>
                <c:pt idx="1595">
                  <c:v>6</c:v>
                </c:pt>
                <c:pt idx="1596">
                  <c:v>6</c:v>
                </c:pt>
                <c:pt idx="1597">
                  <c:v>4</c:v>
                </c:pt>
                <c:pt idx="1598">
                  <c:v>8</c:v>
                </c:pt>
                <c:pt idx="1599">
                  <c:v>6</c:v>
                </c:pt>
                <c:pt idx="1600">
                  <c:v>8</c:v>
                </c:pt>
                <c:pt idx="1601">
                  <c:v>2</c:v>
                </c:pt>
                <c:pt idx="1602">
                  <c:v>4</c:v>
                </c:pt>
                <c:pt idx="1603">
                  <c:v>4</c:v>
                </c:pt>
                <c:pt idx="1604">
                  <c:v>4</c:v>
                </c:pt>
                <c:pt idx="1605">
                  <c:v>6</c:v>
                </c:pt>
                <c:pt idx="1606">
                  <c:v>6</c:v>
                </c:pt>
                <c:pt idx="1607">
                  <c:v>8</c:v>
                </c:pt>
                <c:pt idx="1608">
                  <c:v>8</c:v>
                </c:pt>
                <c:pt idx="1609">
                  <c:v>8</c:v>
                </c:pt>
                <c:pt idx="1610">
                  <c:v>8</c:v>
                </c:pt>
                <c:pt idx="1611">
                  <c:v>2</c:v>
                </c:pt>
                <c:pt idx="1612">
                  <c:v>6</c:v>
                </c:pt>
                <c:pt idx="1613">
                  <c:v>6</c:v>
                </c:pt>
                <c:pt idx="1614">
                  <c:v>4</c:v>
                </c:pt>
                <c:pt idx="1615">
                  <c:v>6</c:v>
                </c:pt>
                <c:pt idx="1616">
                  <c:v>2</c:v>
                </c:pt>
                <c:pt idx="1617">
                  <c:v>2</c:v>
                </c:pt>
                <c:pt idx="1618">
                  <c:v>4</c:v>
                </c:pt>
                <c:pt idx="1619">
                  <c:v>8</c:v>
                </c:pt>
                <c:pt idx="1620">
                  <c:v>4</c:v>
                </c:pt>
                <c:pt idx="1621">
                  <c:v>2</c:v>
                </c:pt>
                <c:pt idx="1622">
                  <c:v>2</c:v>
                </c:pt>
                <c:pt idx="1623">
                  <c:v>6</c:v>
                </c:pt>
                <c:pt idx="1624">
                  <c:v>4</c:v>
                </c:pt>
                <c:pt idx="1625">
                  <c:v>6</c:v>
                </c:pt>
                <c:pt idx="1626">
                  <c:v>4</c:v>
                </c:pt>
                <c:pt idx="1627">
                  <c:v>4</c:v>
                </c:pt>
                <c:pt idx="1628">
                  <c:v>8</c:v>
                </c:pt>
                <c:pt idx="1629">
                  <c:v>4</c:v>
                </c:pt>
                <c:pt idx="1630">
                  <c:v>6</c:v>
                </c:pt>
                <c:pt idx="1631">
                  <c:v>8</c:v>
                </c:pt>
                <c:pt idx="1632">
                  <c:v>2</c:v>
                </c:pt>
                <c:pt idx="1633">
                  <c:v>4</c:v>
                </c:pt>
                <c:pt idx="1634">
                  <c:v>6</c:v>
                </c:pt>
                <c:pt idx="1635">
                  <c:v>2</c:v>
                </c:pt>
                <c:pt idx="1636">
                  <c:v>8</c:v>
                </c:pt>
                <c:pt idx="1637">
                  <c:v>4</c:v>
                </c:pt>
                <c:pt idx="1638">
                  <c:v>4</c:v>
                </c:pt>
                <c:pt idx="1639">
                  <c:v>8</c:v>
                </c:pt>
                <c:pt idx="1640">
                  <c:v>4</c:v>
                </c:pt>
                <c:pt idx="1641">
                  <c:v>2</c:v>
                </c:pt>
                <c:pt idx="1642">
                  <c:v>6</c:v>
                </c:pt>
                <c:pt idx="1643">
                  <c:v>4</c:v>
                </c:pt>
                <c:pt idx="1644">
                  <c:v>6</c:v>
                </c:pt>
                <c:pt idx="1645">
                  <c:v>8</c:v>
                </c:pt>
                <c:pt idx="1646">
                  <c:v>4</c:v>
                </c:pt>
                <c:pt idx="1647">
                  <c:v>10</c:v>
                </c:pt>
                <c:pt idx="1648">
                  <c:v>6</c:v>
                </c:pt>
                <c:pt idx="1649">
                  <c:v>6</c:v>
                </c:pt>
                <c:pt idx="1650">
                  <c:v>8</c:v>
                </c:pt>
                <c:pt idx="1651">
                  <c:v>6</c:v>
                </c:pt>
                <c:pt idx="1652">
                  <c:v>8</c:v>
                </c:pt>
                <c:pt idx="1653">
                  <c:v>4</c:v>
                </c:pt>
                <c:pt idx="1654">
                  <c:v>10</c:v>
                </c:pt>
                <c:pt idx="1655">
                  <c:v>6</c:v>
                </c:pt>
                <c:pt idx="1656">
                  <c:v>8</c:v>
                </c:pt>
                <c:pt idx="1657">
                  <c:v>8</c:v>
                </c:pt>
                <c:pt idx="1658">
                  <c:v>8</c:v>
                </c:pt>
                <c:pt idx="1659">
                  <c:v>8</c:v>
                </c:pt>
                <c:pt idx="1660">
                  <c:v>6</c:v>
                </c:pt>
                <c:pt idx="1661">
                  <c:v>6</c:v>
                </c:pt>
                <c:pt idx="1662">
                  <c:v>6</c:v>
                </c:pt>
                <c:pt idx="1663">
                  <c:v>6</c:v>
                </c:pt>
                <c:pt idx="1664">
                  <c:v>6</c:v>
                </c:pt>
                <c:pt idx="1665">
                  <c:v>4</c:v>
                </c:pt>
                <c:pt idx="1666">
                  <c:v>8</c:v>
                </c:pt>
                <c:pt idx="1667">
                  <c:v>4</c:v>
                </c:pt>
                <c:pt idx="1668">
                  <c:v>4</c:v>
                </c:pt>
                <c:pt idx="1669">
                  <c:v>4</c:v>
                </c:pt>
                <c:pt idx="1670">
                  <c:v>4</c:v>
                </c:pt>
                <c:pt idx="1671">
                  <c:v>6</c:v>
                </c:pt>
                <c:pt idx="1672">
                  <c:v>2</c:v>
                </c:pt>
                <c:pt idx="1673">
                  <c:v>6</c:v>
                </c:pt>
                <c:pt idx="1674">
                  <c:v>6</c:v>
                </c:pt>
                <c:pt idx="1675">
                  <c:v>6</c:v>
                </c:pt>
                <c:pt idx="1676">
                  <c:v>4</c:v>
                </c:pt>
                <c:pt idx="1677">
                  <c:v>8</c:v>
                </c:pt>
                <c:pt idx="1678">
                  <c:v>6</c:v>
                </c:pt>
                <c:pt idx="1679">
                  <c:v>6</c:v>
                </c:pt>
                <c:pt idx="1680">
                  <c:v>8</c:v>
                </c:pt>
                <c:pt idx="1681">
                  <c:v>8</c:v>
                </c:pt>
                <c:pt idx="1682">
                  <c:v>4</c:v>
                </c:pt>
                <c:pt idx="1683">
                  <c:v>6</c:v>
                </c:pt>
                <c:pt idx="1684">
                  <c:v>4</c:v>
                </c:pt>
                <c:pt idx="1685">
                  <c:v>8</c:v>
                </c:pt>
                <c:pt idx="1686">
                  <c:v>2</c:v>
                </c:pt>
                <c:pt idx="1687">
                  <c:v>4</c:v>
                </c:pt>
                <c:pt idx="1688">
                  <c:v>4</c:v>
                </c:pt>
                <c:pt idx="1689">
                  <c:v>10</c:v>
                </c:pt>
                <c:pt idx="1690">
                  <c:v>6</c:v>
                </c:pt>
                <c:pt idx="1691">
                  <c:v>6</c:v>
                </c:pt>
                <c:pt idx="1692">
                  <c:v>4</c:v>
                </c:pt>
                <c:pt idx="1693">
                  <c:v>6</c:v>
                </c:pt>
                <c:pt idx="1694">
                  <c:v>10</c:v>
                </c:pt>
                <c:pt idx="1695">
                  <c:v>4</c:v>
                </c:pt>
                <c:pt idx="1696">
                  <c:v>6</c:v>
                </c:pt>
                <c:pt idx="1697">
                  <c:v>6</c:v>
                </c:pt>
                <c:pt idx="1698">
                  <c:v>4</c:v>
                </c:pt>
                <c:pt idx="1699">
                  <c:v>4</c:v>
                </c:pt>
                <c:pt idx="1700">
                  <c:v>6</c:v>
                </c:pt>
                <c:pt idx="1701">
                  <c:v>8</c:v>
                </c:pt>
                <c:pt idx="1702">
                  <c:v>12</c:v>
                </c:pt>
                <c:pt idx="1703">
                  <c:v>4</c:v>
                </c:pt>
                <c:pt idx="1704">
                  <c:v>6</c:v>
                </c:pt>
                <c:pt idx="1705">
                  <c:v>4</c:v>
                </c:pt>
                <c:pt idx="1706">
                  <c:v>6</c:v>
                </c:pt>
                <c:pt idx="1707">
                  <c:v>8</c:v>
                </c:pt>
                <c:pt idx="1708">
                  <c:v>4</c:v>
                </c:pt>
                <c:pt idx="1709">
                  <c:v>4</c:v>
                </c:pt>
                <c:pt idx="1710">
                  <c:v>8</c:v>
                </c:pt>
                <c:pt idx="1711">
                  <c:v>8</c:v>
                </c:pt>
                <c:pt idx="1712">
                  <c:v>6</c:v>
                </c:pt>
                <c:pt idx="1713">
                  <c:v>6</c:v>
                </c:pt>
                <c:pt idx="1714">
                  <c:v>8</c:v>
                </c:pt>
                <c:pt idx="1715">
                  <c:v>4</c:v>
                </c:pt>
                <c:pt idx="1716">
                  <c:v>4</c:v>
                </c:pt>
                <c:pt idx="1717">
                  <c:v>10</c:v>
                </c:pt>
                <c:pt idx="1718">
                  <c:v>4</c:v>
                </c:pt>
                <c:pt idx="1719">
                  <c:v>4</c:v>
                </c:pt>
                <c:pt idx="1720">
                  <c:v>8</c:v>
                </c:pt>
                <c:pt idx="1721">
                  <c:v>8</c:v>
                </c:pt>
                <c:pt idx="1722">
                  <c:v>6</c:v>
                </c:pt>
                <c:pt idx="1723">
                  <c:v>4</c:v>
                </c:pt>
                <c:pt idx="1724">
                  <c:v>10</c:v>
                </c:pt>
                <c:pt idx="1725">
                  <c:v>8</c:v>
                </c:pt>
                <c:pt idx="1726">
                  <c:v>6</c:v>
                </c:pt>
                <c:pt idx="1727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21A-4838-8FA9-2B9722FE2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226120"/>
        <c:axId val="592224480"/>
      </c:scatterChart>
      <c:valAx>
        <c:axId val="592226120"/>
        <c:scaling>
          <c:orientation val="minMax"/>
          <c:max val="20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Marker Score</a:t>
                </a:r>
              </a:p>
            </c:rich>
          </c:tx>
          <c:layout>
            <c:manualLayout>
              <c:xMode val="edge"/>
              <c:yMode val="edge"/>
              <c:x val="0.41807815746736787"/>
              <c:y val="0.8754519774011299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4480"/>
        <c:crossesAt val="-5"/>
        <c:crossBetween val="midCat"/>
        <c:majorUnit val="5"/>
      </c:valAx>
      <c:valAx>
        <c:axId val="592224480"/>
        <c:scaling>
          <c:orientation val="minMax"/>
          <c:max val="2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 smtClean="0"/>
                  <a:t>Genetic </a:t>
                </a:r>
                <a:r>
                  <a:rPr lang="en-US" dirty="0"/>
                  <a:t>Value</a:t>
                </a:r>
              </a:p>
            </c:rich>
          </c:tx>
          <c:layout>
            <c:manualLayout>
              <c:xMode val="edge"/>
              <c:yMode val="edge"/>
              <c:x val="9.1370571655806559E-2"/>
              <c:y val="0.31538641775248966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6120"/>
        <c:crossesAt val="-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/>
              <a:t>Genetic value on phenotypic value</a:t>
            </a:r>
          </a:p>
        </c:rich>
      </c:tx>
      <c:layout>
        <c:manualLayout>
          <c:xMode val="edge"/>
          <c:yMode val="edge"/>
          <c:x val="0.31665255924539293"/>
          <c:y val="4.8440310039990072E-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131348179704505E-2"/>
          <c:y val="5.6949336199416792E-2"/>
          <c:w val="0.89019685039370078"/>
          <c:h val="0.8269106505796823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8787053161230497"/>
                  <c:y val="-0.133925950050824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G = 0,5045x + 2,9502</a:t>
                    </a:r>
                    <a:br>
                      <a:rPr lang="en-US" dirty="0"/>
                    </a:br>
                    <a:r>
                      <a:rPr lang="en-US" dirty="0"/>
                      <a:t>R² = 0,5076</a:t>
                    </a:r>
                    <a:br>
                      <a:rPr lang="en-US" dirty="0"/>
                    </a:br>
                    <a:r>
                      <a:rPr lang="en-US" dirty="0"/>
                      <a:t>r = 0,7125</a:t>
                    </a:r>
                  </a:p>
                </c:rich>
              </c:tx>
              <c:numFmt formatCode="General" sourceLinked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Sheet1!$Y$9:$Y$1736</c:f>
              <c:numCache>
                <c:formatCode>0.0000</c:formatCode>
                <c:ptCount val="1728"/>
                <c:pt idx="0">
                  <c:v>6.6481560804233606</c:v>
                </c:pt>
                <c:pt idx="1">
                  <c:v>6.9868916564299708</c:v>
                </c:pt>
                <c:pt idx="2">
                  <c:v>5.9402263805344955</c:v>
                </c:pt>
                <c:pt idx="3">
                  <c:v>9.1918106888806008</c:v>
                </c:pt>
                <c:pt idx="4">
                  <c:v>7.2530503629895442</c:v>
                </c:pt>
                <c:pt idx="5">
                  <c:v>5.5609789047859133</c:v>
                </c:pt>
                <c:pt idx="6">
                  <c:v>1.7481254382362732</c:v>
                </c:pt>
                <c:pt idx="7">
                  <c:v>6.479252925273757</c:v>
                </c:pt>
                <c:pt idx="8">
                  <c:v>8.4705300657309408</c:v>
                </c:pt>
                <c:pt idx="9">
                  <c:v>5.0225055824728999</c:v>
                </c:pt>
                <c:pt idx="10">
                  <c:v>8.6060963629822567</c:v>
                </c:pt>
                <c:pt idx="11">
                  <c:v>5.6640556752700739</c:v>
                </c:pt>
                <c:pt idx="12">
                  <c:v>2.0309957929304265</c:v>
                </c:pt>
                <c:pt idx="13">
                  <c:v>5.6047720109227885</c:v>
                </c:pt>
                <c:pt idx="14">
                  <c:v>3.3081560517891515</c:v>
                </c:pt>
                <c:pt idx="15">
                  <c:v>7.4817944651455361</c:v>
                </c:pt>
                <c:pt idx="16">
                  <c:v>-1.826305620984872</c:v>
                </c:pt>
                <c:pt idx="17">
                  <c:v>3.3197891761912679</c:v>
                </c:pt>
                <c:pt idx="18">
                  <c:v>4.0131849426225541</c:v>
                </c:pt>
                <c:pt idx="19">
                  <c:v>5.2128952557115369</c:v>
                </c:pt>
                <c:pt idx="20">
                  <c:v>3.2306347338547479</c:v>
                </c:pt>
                <c:pt idx="21">
                  <c:v>3.8827869562203796</c:v>
                </c:pt>
                <c:pt idx="22">
                  <c:v>7.3949124408923348</c:v>
                </c:pt>
                <c:pt idx="23">
                  <c:v>-0.12291923708022257</c:v>
                </c:pt>
                <c:pt idx="24">
                  <c:v>3.290613025601842</c:v>
                </c:pt>
                <c:pt idx="25">
                  <c:v>2.8702914791133503</c:v>
                </c:pt>
                <c:pt idx="26">
                  <c:v>10.917756235636965</c:v>
                </c:pt>
                <c:pt idx="27">
                  <c:v>8.6303027907116974</c:v>
                </c:pt>
                <c:pt idx="28">
                  <c:v>6.7535212811132688</c:v>
                </c:pt>
                <c:pt idx="29">
                  <c:v>1.8654803495491439</c:v>
                </c:pt>
                <c:pt idx="30">
                  <c:v>1.5124755714045319</c:v>
                </c:pt>
                <c:pt idx="31">
                  <c:v>4.5986627696605371</c:v>
                </c:pt>
                <c:pt idx="32">
                  <c:v>-4.2467928919508084</c:v>
                </c:pt>
                <c:pt idx="33">
                  <c:v>5.3967753506220024</c:v>
                </c:pt>
                <c:pt idx="34">
                  <c:v>7.6554794611226411</c:v>
                </c:pt>
                <c:pt idx="35">
                  <c:v>-0.72249397695995654</c:v>
                </c:pt>
                <c:pt idx="36">
                  <c:v>5.142894940664986</c:v>
                </c:pt>
                <c:pt idx="37">
                  <c:v>0.4950511391280159</c:v>
                </c:pt>
                <c:pt idx="38">
                  <c:v>8.2915735683688538</c:v>
                </c:pt>
                <c:pt idx="39">
                  <c:v>5.5657456417879843</c:v>
                </c:pt>
                <c:pt idx="40">
                  <c:v>-0.10860524871599964</c:v>
                </c:pt>
                <c:pt idx="41">
                  <c:v>-0.50450046783701163</c:v>
                </c:pt>
                <c:pt idx="42">
                  <c:v>5.8853433098500814</c:v>
                </c:pt>
                <c:pt idx="43">
                  <c:v>7.5378094910909228</c:v>
                </c:pt>
                <c:pt idx="44">
                  <c:v>-3.1605008649756501</c:v>
                </c:pt>
                <c:pt idx="45">
                  <c:v>4.6704425418143352</c:v>
                </c:pt>
                <c:pt idx="46">
                  <c:v>9.2251585211663407</c:v>
                </c:pt>
                <c:pt idx="47">
                  <c:v>3.6108008221616257</c:v>
                </c:pt>
                <c:pt idx="48">
                  <c:v>10.271335990010499</c:v>
                </c:pt>
                <c:pt idx="49">
                  <c:v>6.3545481816753338</c:v>
                </c:pt>
                <c:pt idx="50">
                  <c:v>5.5806253423828185</c:v>
                </c:pt>
                <c:pt idx="51">
                  <c:v>-1.1237967651795957</c:v>
                </c:pt>
                <c:pt idx="52">
                  <c:v>2.8684582823811526</c:v>
                </c:pt>
                <c:pt idx="53">
                  <c:v>0.74576935831939517</c:v>
                </c:pt>
                <c:pt idx="54">
                  <c:v>4.6734218871635216</c:v>
                </c:pt>
                <c:pt idx="55">
                  <c:v>4.8801849941978759</c:v>
                </c:pt>
                <c:pt idx="56">
                  <c:v>5.189610674219244</c:v>
                </c:pt>
                <c:pt idx="57">
                  <c:v>3.7003423759065814</c:v>
                </c:pt>
                <c:pt idx="58">
                  <c:v>4.5910511268077121</c:v>
                </c:pt>
                <c:pt idx="59">
                  <c:v>3.7708274643920596</c:v>
                </c:pt>
                <c:pt idx="60">
                  <c:v>11.792753909973074</c:v>
                </c:pt>
                <c:pt idx="61">
                  <c:v>3.6412811553767623</c:v>
                </c:pt>
                <c:pt idx="62">
                  <c:v>3.3088543771066821</c:v>
                </c:pt>
                <c:pt idx="63">
                  <c:v>9.9622169605686537</c:v>
                </c:pt>
                <c:pt idx="64">
                  <c:v>7.9043451357529912</c:v>
                </c:pt>
                <c:pt idx="65">
                  <c:v>6.0392492835595082</c:v>
                </c:pt>
                <c:pt idx="66">
                  <c:v>3.9436186965654638</c:v>
                </c:pt>
                <c:pt idx="67">
                  <c:v>4.8927715812096304</c:v>
                </c:pt>
                <c:pt idx="68">
                  <c:v>2.9480110753664177</c:v>
                </c:pt>
                <c:pt idx="69">
                  <c:v>1.09224960346606</c:v>
                </c:pt>
                <c:pt idx="70">
                  <c:v>7.4166186567763068</c:v>
                </c:pt>
                <c:pt idx="71">
                  <c:v>5.0858017918320186</c:v>
                </c:pt>
                <c:pt idx="72">
                  <c:v>9.5396393102345129</c:v>
                </c:pt>
                <c:pt idx="73">
                  <c:v>5.9249157902903686</c:v>
                </c:pt>
                <c:pt idx="74">
                  <c:v>7.7600713224951594</c:v>
                </c:pt>
                <c:pt idx="75">
                  <c:v>-1.5363563838067047</c:v>
                </c:pt>
                <c:pt idx="76">
                  <c:v>4.9646178080505603</c:v>
                </c:pt>
                <c:pt idx="77">
                  <c:v>8.3247661006039273</c:v>
                </c:pt>
                <c:pt idx="78">
                  <c:v>11.758741285829249</c:v>
                </c:pt>
                <c:pt idx="79">
                  <c:v>10.080953163280496</c:v>
                </c:pt>
                <c:pt idx="80">
                  <c:v>6.4431825220268353</c:v>
                </c:pt>
                <c:pt idx="81">
                  <c:v>3.7423328220992902</c:v>
                </c:pt>
                <c:pt idx="82">
                  <c:v>0.93013032263452589</c:v>
                </c:pt>
                <c:pt idx="83">
                  <c:v>3.6671718965643771</c:v>
                </c:pt>
                <c:pt idx="84">
                  <c:v>7.8877161803499245</c:v>
                </c:pt>
                <c:pt idx="85">
                  <c:v>9.3646314148775627</c:v>
                </c:pt>
                <c:pt idx="86">
                  <c:v>10.641293920777741</c:v>
                </c:pt>
                <c:pt idx="87">
                  <c:v>7.6602183177668248</c:v>
                </c:pt>
                <c:pt idx="88">
                  <c:v>1.8422621049535968</c:v>
                </c:pt>
                <c:pt idx="89">
                  <c:v>1.7188478310040027</c:v>
                </c:pt>
                <c:pt idx="90">
                  <c:v>8.60784954075935</c:v>
                </c:pt>
                <c:pt idx="91">
                  <c:v>6.1876894779814249</c:v>
                </c:pt>
                <c:pt idx="92">
                  <c:v>9.0895002576961232</c:v>
                </c:pt>
                <c:pt idx="93">
                  <c:v>4.0897870004203538</c:v>
                </c:pt>
                <c:pt idx="94">
                  <c:v>11.640286234647963</c:v>
                </c:pt>
                <c:pt idx="95">
                  <c:v>7.3567864285682187</c:v>
                </c:pt>
                <c:pt idx="96">
                  <c:v>11.843723180507268</c:v>
                </c:pt>
                <c:pt idx="97">
                  <c:v>9.3259865231044863</c:v>
                </c:pt>
                <c:pt idx="98">
                  <c:v>4.3235214764529122</c:v>
                </c:pt>
                <c:pt idx="99">
                  <c:v>1.3362218896713438</c:v>
                </c:pt>
                <c:pt idx="100">
                  <c:v>9.2345167128027619</c:v>
                </c:pt>
                <c:pt idx="101">
                  <c:v>3.2308160086159723</c:v>
                </c:pt>
                <c:pt idx="102">
                  <c:v>6.9484426477743853</c:v>
                </c:pt>
                <c:pt idx="103">
                  <c:v>6.544699758575522</c:v>
                </c:pt>
                <c:pt idx="104">
                  <c:v>6.4829870494839934</c:v>
                </c:pt>
                <c:pt idx="105">
                  <c:v>4.9377495820866457</c:v>
                </c:pt>
                <c:pt idx="106">
                  <c:v>3.0889476824381292</c:v>
                </c:pt>
                <c:pt idx="107">
                  <c:v>3.1975796212059393</c:v>
                </c:pt>
                <c:pt idx="108">
                  <c:v>4.9488331252498856</c:v>
                </c:pt>
                <c:pt idx="109">
                  <c:v>9.9021651155174553</c:v>
                </c:pt>
                <c:pt idx="110">
                  <c:v>5.2257181803255968</c:v>
                </c:pt>
                <c:pt idx="111">
                  <c:v>11.513366389223162</c:v>
                </c:pt>
                <c:pt idx="112">
                  <c:v>1.0936086516794079</c:v>
                </c:pt>
                <c:pt idx="113">
                  <c:v>12.508610080469566</c:v>
                </c:pt>
                <c:pt idx="114">
                  <c:v>6.6772246451492032</c:v>
                </c:pt>
                <c:pt idx="115">
                  <c:v>9.8954690495558975</c:v>
                </c:pt>
                <c:pt idx="116">
                  <c:v>3.2721210248859411</c:v>
                </c:pt>
                <c:pt idx="117">
                  <c:v>8.6082966887549741</c:v>
                </c:pt>
                <c:pt idx="118">
                  <c:v>-4.5021014798870977</c:v>
                </c:pt>
                <c:pt idx="119">
                  <c:v>8.2645575614028139</c:v>
                </c:pt>
                <c:pt idx="120">
                  <c:v>3.8561925996103339</c:v>
                </c:pt>
                <c:pt idx="121">
                  <c:v>11.239955205350428</c:v>
                </c:pt>
                <c:pt idx="122">
                  <c:v>11.07440310363587</c:v>
                </c:pt>
                <c:pt idx="123">
                  <c:v>3.869114432826291</c:v>
                </c:pt>
                <c:pt idx="124">
                  <c:v>3.158610755154541</c:v>
                </c:pt>
                <c:pt idx="125">
                  <c:v>13.854581339975843</c:v>
                </c:pt>
                <c:pt idx="126">
                  <c:v>0.82795089163039881</c:v>
                </c:pt>
                <c:pt idx="127">
                  <c:v>7.6993877146726621</c:v>
                </c:pt>
                <c:pt idx="128">
                  <c:v>4.7849341417058531</c:v>
                </c:pt>
                <c:pt idx="129">
                  <c:v>10.853948564505473</c:v>
                </c:pt>
                <c:pt idx="130">
                  <c:v>-4.0570915459263723E-2</c:v>
                </c:pt>
                <c:pt idx="131">
                  <c:v>10.982768242520097</c:v>
                </c:pt>
                <c:pt idx="132">
                  <c:v>6.3047693927222035</c:v>
                </c:pt>
                <c:pt idx="133">
                  <c:v>13.82517311798691</c:v>
                </c:pt>
                <c:pt idx="134">
                  <c:v>6.4864506335550294</c:v>
                </c:pt>
                <c:pt idx="135">
                  <c:v>10.308760730717321</c:v>
                </c:pt>
                <c:pt idx="136">
                  <c:v>7.1577099501038859</c:v>
                </c:pt>
                <c:pt idx="137">
                  <c:v>8.7173850299095399</c:v>
                </c:pt>
                <c:pt idx="138">
                  <c:v>-0.72921231799310915</c:v>
                </c:pt>
                <c:pt idx="139">
                  <c:v>7.785766574290939</c:v>
                </c:pt>
                <c:pt idx="140">
                  <c:v>5.2240868059357259</c:v>
                </c:pt>
                <c:pt idx="141">
                  <c:v>1.8008703572393996</c:v>
                </c:pt>
                <c:pt idx="142">
                  <c:v>5.1127139612655537</c:v>
                </c:pt>
                <c:pt idx="143">
                  <c:v>4.3444532213984202</c:v>
                </c:pt>
                <c:pt idx="144">
                  <c:v>4.7782342799732449</c:v>
                </c:pt>
                <c:pt idx="145">
                  <c:v>6.8017637942163294</c:v>
                </c:pt>
                <c:pt idx="146">
                  <c:v>5.6095825191310276</c:v>
                </c:pt>
                <c:pt idx="147">
                  <c:v>6.1165577924736079</c:v>
                </c:pt>
                <c:pt idx="148">
                  <c:v>5.7626072089014997</c:v>
                </c:pt>
                <c:pt idx="149">
                  <c:v>0.43027996511561861</c:v>
                </c:pt>
                <c:pt idx="150">
                  <c:v>3.4923651414420624</c:v>
                </c:pt>
                <c:pt idx="151">
                  <c:v>5.9568511078258686</c:v>
                </c:pt>
                <c:pt idx="152">
                  <c:v>8.0524244233918658</c:v>
                </c:pt>
                <c:pt idx="153">
                  <c:v>4.8845767336235131</c:v>
                </c:pt>
                <c:pt idx="154">
                  <c:v>3.6899535470387703</c:v>
                </c:pt>
                <c:pt idx="155">
                  <c:v>3.1798301794293629</c:v>
                </c:pt>
                <c:pt idx="156">
                  <c:v>6.5257362095778202</c:v>
                </c:pt>
                <c:pt idx="157">
                  <c:v>8.5338217020178959</c:v>
                </c:pt>
                <c:pt idx="158">
                  <c:v>2.5408381123495483</c:v>
                </c:pt>
                <c:pt idx="159">
                  <c:v>3.1670188566833519</c:v>
                </c:pt>
                <c:pt idx="160">
                  <c:v>3.1727549211207871</c:v>
                </c:pt>
                <c:pt idx="161">
                  <c:v>6.6332925507952911</c:v>
                </c:pt>
                <c:pt idx="162">
                  <c:v>5.5573117572932187</c:v>
                </c:pt>
                <c:pt idx="163">
                  <c:v>4.6452348549649454</c:v>
                </c:pt>
                <c:pt idx="164">
                  <c:v>2.4125626395938751</c:v>
                </c:pt>
                <c:pt idx="165">
                  <c:v>9.3821238825396609</c:v>
                </c:pt>
                <c:pt idx="166">
                  <c:v>5.8364008550725508</c:v>
                </c:pt>
                <c:pt idx="167">
                  <c:v>-1.0560730564131937</c:v>
                </c:pt>
                <c:pt idx="168">
                  <c:v>5.2232138207963708</c:v>
                </c:pt>
                <c:pt idx="169">
                  <c:v>1.5596333904327082</c:v>
                </c:pt>
                <c:pt idx="170">
                  <c:v>5.7441918720701901</c:v>
                </c:pt>
                <c:pt idx="171">
                  <c:v>9.4825188009591752</c:v>
                </c:pt>
                <c:pt idx="172">
                  <c:v>6.1031967426154683</c:v>
                </c:pt>
                <c:pt idx="173">
                  <c:v>10.559069769356284</c:v>
                </c:pt>
                <c:pt idx="174">
                  <c:v>-2.5723301197617614</c:v>
                </c:pt>
                <c:pt idx="175">
                  <c:v>2.2817673902086684</c:v>
                </c:pt>
                <c:pt idx="176">
                  <c:v>1.1580291137118994</c:v>
                </c:pt>
                <c:pt idx="177">
                  <c:v>4.9923473478348885</c:v>
                </c:pt>
                <c:pt idx="178">
                  <c:v>6.8342374963572308</c:v>
                </c:pt>
                <c:pt idx="179">
                  <c:v>7.3510274584979411</c:v>
                </c:pt>
                <c:pt idx="180">
                  <c:v>1.4258176002771632</c:v>
                </c:pt>
                <c:pt idx="181">
                  <c:v>6.2398762428602463</c:v>
                </c:pt>
                <c:pt idx="182">
                  <c:v>8.1802925612794795</c:v>
                </c:pt>
                <c:pt idx="183">
                  <c:v>6.1952049656796726</c:v>
                </c:pt>
                <c:pt idx="184">
                  <c:v>7.9033117376582513</c:v>
                </c:pt>
                <c:pt idx="185">
                  <c:v>11.530991001281967</c:v>
                </c:pt>
                <c:pt idx="186">
                  <c:v>5.627104499798091</c:v>
                </c:pt>
                <c:pt idx="187">
                  <c:v>4.9745877182910512</c:v>
                </c:pt>
                <c:pt idx="188">
                  <c:v>-0.1846192165762699</c:v>
                </c:pt>
                <c:pt idx="189">
                  <c:v>7.9430494222091639</c:v>
                </c:pt>
                <c:pt idx="190">
                  <c:v>8.8341241584056558</c:v>
                </c:pt>
                <c:pt idx="191">
                  <c:v>-4.1446196380615739</c:v>
                </c:pt>
                <c:pt idx="192">
                  <c:v>8.0216519317178676</c:v>
                </c:pt>
                <c:pt idx="193">
                  <c:v>8.5114050868487734</c:v>
                </c:pt>
                <c:pt idx="194">
                  <c:v>8.7056689787685269</c:v>
                </c:pt>
                <c:pt idx="195">
                  <c:v>2.8037701864177307</c:v>
                </c:pt>
                <c:pt idx="196">
                  <c:v>10.572859614451367</c:v>
                </c:pt>
                <c:pt idx="197">
                  <c:v>7.9313404523206854</c:v>
                </c:pt>
                <c:pt idx="198">
                  <c:v>7.2958527987160879</c:v>
                </c:pt>
                <c:pt idx="199">
                  <c:v>2.9580875253015191</c:v>
                </c:pt>
                <c:pt idx="200">
                  <c:v>1.9704665576143467</c:v>
                </c:pt>
                <c:pt idx="201">
                  <c:v>4.0522549112697321</c:v>
                </c:pt>
                <c:pt idx="202">
                  <c:v>6.7882817616813895</c:v>
                </c:pt>
                <c:pt idx="203">
                  <c:v>6.4491103639938547</c:v>
                </c:pt>
                <c:pt idx="204">
                  <c:v>12.984043927293557</c:v>
                </c:pt>
                <c:pt idx="205">
                  <c:v>7.0306852690252288</c:v>
                </c:pt>
                <c:pt idx="206">
                  <c:v>10.41100433937372</c:v>
                </c:pt>
                <c:pt idx="207">
                  <c:v>6.5153949601741665</c:v>
                </c:pt>
                <c:pt idx="208">
                  <c:v>10.555296420618301</c:v>
                </c:pt>
                <c:pt idx="209">
                  <c:v>-1.8259132165495902</c:v>
                </c:pt>
                <c:pt idx="210">
                  <c:v>5.5159201975559204</c:v>
                </c:pt>
                <c:pt idx="211">
                  <c:v>7.1411909736733605</c:v>
                </c:pt>
                <c:pt idx="212">
                  <c:v>2.8004252530912539</c:v>
                </c:pt>
                <c:pt idx="213">
                  <c:v>9.1948576964329867</c:v>
                </c:pt>
                <c:pt idx="214">
                  <c:v>4.9674551040169117</c:v>
                </c:pt>
                <c:pt idx="215">
                  <c:v>4.9538669933312764</c:v>
                </c:pt>
                <c:pt idx="216">
                  <c:v>7.1980709739492195</c:v>
                </c:pt>
                <c:pt idx="217">
                  <c:v>8.7024267422059527</c:v>
                </c:pt>
                <c:pt idx="218">
                  <c:v>12.32203590964696</c:v>
                </c:pt>
                <c:pt idx="219">
                  <c:v>8.9647513912938894</c:v>
                </c:pt>
                <c:pt idx="220">
                  <c:v>5.5597956080662652</c:v>
                </c:pt>
                <c:pt idx="221">
                  <c:v>3.8833821045327221</c:v>
                </c:pt>
                <c:pt idx="222">
                  <c:v>2.6400451227706996</c:v>
                </c:pt>
                <c:pt idx="223">
                  <c:v>6.1162305130212449</c:v>
                </c:pt>
                <c:pt idx="224">
                  <c:v>6.3220385368738325</c:v>
                </c:pt>
                <c:pt idx="225">
                  <c:v>6.1140872602533713</c:v>
                </c:pt>
                <c:pt idx="226">
                  <c:v>-0.45574268078340996</c:v>
                </c:pt>
                <c:pt idx="227">
                  <c:v>5.5649104547468919</c:v>
                </c:pt>
                <c:pt idx="228">
                  <c:v>5.1904103817604703</c:v>
                </c:pt>
                <c:pt idx="229">
                  <c:v>3.246815524619532</c:v>
                </c:pt>
                <c:pt idx="230">
                  <c:v>8.3796852751190638</c:v>
                </c:pt>
                <c:pt idx="231">
                  <c:v>2.6061399071007467</c:v>
                </c:pt>
                <c:pt idx="232">
                  <c:v>9.5657703923051933</c:v>
                </c:pt>
                <c:pt idx="233">
                  <c:v>10.037315485697576</c:v>
                </c:pt>
                <c:pt idx="234">
                  <c:v>7.1525437947673494</c:v>
                </c:pt>
                <c:pt idx="235">
                  <c:v>4.7829486309561249</c:v>
                </c:pt>
                <c:pt idx="236">
                  <c:v>5.0775072818799121</c:v>
                </c:pt>
                <c:pt idx="237">
                  <c:v>4.9558815197692718</c:v>
                </c:pt>
                <c:pt idx="238">
                  <c:v>7.4999546342469312</c:v>
                </c:pt>
                <c:pt idx="239">
                  <c:v>3.157424885287254</c:v>
                </c:pt>
                <c:pt idx="240">
                  <c:v>5.2620785101175587</c:v>
                </c:pt>
                <c:pt idx="241">
                  <c:v>6.0561729164060987</c:v>
                </c:pt>
                <c:pt idx="242">
                  <c:v>5.6862860649689448</c:v>
                </c:pt>
                <c:pt idx="243">
                  <c:v>4.8767288989514546</c:v>
                </c:pt>
                <c:pt idx="244">
                  <c:v>9.0796673662582652</c:v>
                </c:pt>
                <c:pt idx="245">
                  <c:v>3.3478768831606556</c:v>
                </c:pt>
                <c:pt idx="246">
                  <c:v>8.5003955003566158</c:v>
                </c:pt>
                <c:pt idx="247">
                  <c:v>5.3050289894949723</c:v>
                </c:pt>
                <c:pt idx="248">
                  <c:v>4.3071800990694173</c:v>
                </c:pt>
                <c:pt idx="249">
                  <c:v>6.5867795133446974</c:v>
                </c:pt>
                <c:pt idx="250">
                  <c:v>7.3985350830180368</c:v>
                </c:pt>
                <c:pt idx="251">
                  <c:v>9.6896734625042846</c:v>
                </c:pt>
                <c:pt idx="252">
                  <c:v>12.663910666840197</c:v>
                </c:pt>
                <c:pt idx="253">
                  <c:v>11.202921066928932</c:v>
                </c:pt>
                <c:pt idx="254">
                  <c:v>6.4056311394582597</c:v>
                </c:pt>
                <c:pt idx="255">
                  <c:v>0.19795483090146537</c:v>
                </c:pt>
                <c:pt idx="256">
                  <c:v>7.3490652289395006</c:v>
                </c:pt>
                <c:pt idx="257">
                  <c:v>6.4608454421753176</c:v>
                </c:pt>
                <c:pt idx="258">
                  <c:v>-2.2175213155695221</c:v>
                </c:pt>
                <c:pt idx="259">
                  <c:v>1.3491646641936055</c:v>
                </c:pt>
                <c:pt idx="260">
                  <c:v>4.7790363091857948</c:v>
                </c:pt>
                <c:pt idx="261">
                  <c:v>8.7223660689430975</c:v>
                </c:pt>
                <c:pt idx="262">
                  <c:v>6.3542385105621557</c:v>
                </c:pt>
                <c:pt idx="263">
                  <c:v>6.3362266658568771</c:v>
                </c:pt>
                <c:pt idx="264">
                  <c:v>3.8652911409989352</c:v>
                </c:pt>
                <c:pt idx="265">
                  <c:v>1.0612150232034576</c:v>
                </c:pt>
                <c:pt idx="266">
                  <c:v>8.8755506769873236</c:v>
                </c:pt>
                <c:pt idx="267">
                  <c:v>0.39206992570991961</c:v>
                </c:pt>
                <c:pt idx="268">
                  <c:v>8.3149681963668218</c:v>
                </c:pt>
                <c:pt idx="269">
                  <c:v>7.1718329566006238</c:v>
                </c:pt>
                <c:pt idx="270">
                  <c:v>9.7699440833244839</c:v>
                </c:pt>
                <c:pt idx="271">
                  <c:v>-9.9593732361414666E-2</c:v>
                </c:pt>
                <c:pt idx="272">
                  <c:v>4.2793126238001502</c:v>
                </c:pt>
                <c:pt idx="273">
                  <c:v>12.1008476924349</c:v>
                </c:pt>
                <c:pt idx="274">
                  <c:v>3.2571546874141952</c:v>
                </c:pt>
                <c:pt idx="275">
                  <c:v>10.421204909336719</c:v>
                </c:pt>
                <c:pt idx="276">
                  <c:v>10.775591777728735</c:v>
                </c:pt>
                <c:pt idx="277">
                  <c:v>2.344808746095226</c:v>
                </c:pt>
                <c:pt idx="278">
                  <c:v>7.8176185014455424</c:v>
                </c:pt>
                <c:pt idx="279">
                  <c:v>0.73344395723168865</c:v>
                </c:pt>
                <c:pt idx="280">
                  <c:v>8.6631887804832779</c:v>
                </c:pt>
                <c:pt idx="281">
                  <c:v>5.0804382846716551</c:v>
                </c:pt>
                <c:pt idx="282">
                  <c:v>5.1890967997654052</c:v>
                </c:pt>
                <c:pt idx="283">
                  <c:v>8.052871420384955</c:v>
                </c:pt>
                <c:pt idx="284">
                  <c:v>4.6841655288456039</c:v>
                </c:pt>
                <c:pt idx="285">
                  <c:v>1.8870057750278715</c:v>
                </c:pt>
                <c:pt idx="286">
                  <c:v>4.3380143406665272</c:v>
                </c:pt>
                <c:pt idx="287">
                  <c:v>11.013584545918942</c:v>
                </c:pt>
                <c:pt idx="288">
                  <c:v>8.8028802513595892</c:v>
                </c:pt>
                <c:pt idx="289">
                  <c:v>0.35758114429683441</c:v>
                </c:pt>
                <c:pt idx="290">
                  <c:v>6.0240883861414218</c:v>
                </c:pt>
                <c:pt idx="291">
                  <c:v>3.5844619349894096</c:v>
                </c:pt>
                <c:pt idx="292">
                  <c:v>8.0053982059857205</c:v>
                </c:pt>
                <c:pt idx="293">
                  <c:v>5.8141343509403729</c:v>
                </c:pt>
                <c:pt idx="294">
                  <c:v>7.9628375551383632</c:v>
                </c:pt>
                <c:pt idx="295">
                  <c:v>12.147679432678487</c:v>
                </c:pt>
                <c:pt idx="296">
                  <c:v>6.7916876198979708</c:v>
                </c:pt>
                <c:pt idx="297">
                  <c:v>8.6034012187414657</c:v>
                </c:pt>
                <c:pt idx="298">
                  <c:v>-5.8867925853880578</c:v>
                </c:pt>
                <c:pt idx="299">
                  <c:v>4.8439915030615044</c:v>
                </c:pt>
                <c:pt idx="300">
                  <c:v>7.4895435994205588</c:v>
                </c:pt>
                <c:pt idx="301">
                  <c:v>0.64096809184363002</c:v>
                </c:pt>
                <c:pt idx="302">
                  <c:v>11.733201862018959</c:v>
                </c:pt>
                <c:pt idx="303">
                  <c:v>6.4663089341542621</c:v>
                </c:pt>
                <c:pt idx="304">
                  <c:v>5.8598362063982332</c:v>
                </c:pt>
                <c:pt idx="305">
                  <c:v>4.6588220277476733</c:v>
                </c:pt>
                <c:pt idx="306">
                  <c:v>4.3671382558947744</c:v>
                </c:pt>
                <c:pt idx="307">
                  <c:v>10.524442984366502</c:v>
                </c:pt>
                <c:pt idx="308">
                  <c:v>9.5392372391227127</c:v>
                </c:pt>
                <c:pt idx="309">
                  <c:v>7.4838464154986788</c:v>
                </c:pt>
                <c:pt idx="310">
                  <c:v>10.90709304824211</c:v>
                </c:pt>
                <c:pt idx="311">
                  <c:v>7.4923752655682696</c:v>
                </c:pt>
                <c:pt idx="312">
                  <c:v>3.9966693147218031</c:v>
                </c:pt>
                <c:pt idx="313">
                  <c:v>4.137063710695708</c:v>
                </c:pt>
                <c:pt idx="314">
                  <c:v>0.92044993277991072</c:v>
                </c:pt>
                <c:pt idx="315">
                  <c:v>12.020454123254208</c:v>
                </c:pt>
                <c:pt idx="316">
                  <c:v>3.4770506845012754</c:v>
                </c:pt>
                <c:pt idx="317">
                  <c:v>2.8830161113438799</c:v>
                </c:pt>
                <c:pt idx="318">
                  <c:v>4.8258293643981416</c:v>
                </c:pt>
                <c:pt idx="319">
                  <c:v>5.0713044806992276</c:v>
                </c:pt>
                <c:pt idx="320">
                  <c:v>5.7743783760987757</c:v>
                </c:pt>
                <c:pt idx="321">
                  <c:v>7.2233791725875234</c:v>
                </c:pt>
                <c:pt idx="322">
                  <c:v>2.6368747399601138</c:v>
                </c:pt>
                <c:pt idx="323">
                  <c:v>6.67689833626895</c:v>
                </c:pt>
                <c:pt idx="324">
                  <c:v>9.0940474752350191</c:v>
                </c:pt>
                <c:pt idx="325">
                  <c:v>2.115949991280027</c:v>
                </c:pt>
                <c:pt idx="326">
                  <c:v>3.2948743371298019</c:v>
                </c:pt>
                <c:pt idx="327">
                  <c:v>5.4172224091310968</c:v>
                </c:pt>
                <c:pt idx="328">
                  <c:v>3.0503728012679119</c:v>
                </c:pt>
                <c:pt idx="329">
                  <c:v>12.782325814490576</c:v>
                </c:pt>
                <c:pt idx="330">
                  <c:v>2.0768111387275949</c:v>
                </c:pt>
                <c:pt idx="331">
                  <c:v>6.4465194595607596</c:v>
                </c:pt>
                <c:pt idx="332">
                  <c:v>2.2756512746560222</c:v>
                </c:pt>
                <c:pt idx="333">
                  <c:v>5.4181852036720057</c:v>
                </c:pt>
                <c:pt idx="334">
                  <c:v>11.94081833490327</c:v>
                </c:pt>
                <c:pt idx="335">
                  <c:v>9.2421695452499577</c:v>
                </c:pt>
                <c:pt idx="336">
                  <c:v>6.4944554843262594</c:v>
                </c:pt>
                <c:pt idx="337">
                  <c:v>8.7405232391451477</c:v>
                </c:pt>
                <c:pt idx="338">
                  <c:v>-2.3728691261820511</c:v>
                </c:pt>
                <c:pt idx="339">
                  <c:v>-5.9167851696255713E-2</c:v>
                </c:pt>
                <c:pt idx="340">
                  <c:v>9.9165145942112236</c:v>
                </c:pt>
                <c:pt idx="341">
                  <c:v>8.1935606134857526</c:v>
                </c:pt>
                <c:pt idx="342">
                  <c:v>0.97860292938847149</c:v>
                </c:pt>
                <c:pt idx="343">
                  <c:v>5.8428873066097591</c:v>
                </c:pt>
                <c:pt idx="344">
                  <c:v>7.6656307072511716</c:v>
                </c:pt>
                <c:pt idx="345">
                  <c:v>7.894940678076817</c:v>
                </c:pt>
                <c:pt idx="346">
                  <c:v>-1.4065614626813754</c:v>
                </c:pt>
                <c:pt idx="347">
                  <c:v>5.5941385308131473</c:v>
                </c:pt>
                <c:pt idx="348">
                  <c:v>5.6932306655775626</c:v>
                </c:pt>
                <c:pt idx="349">
                  <c:v>10.886303812053677</c:v>
                </c:pt>
                <c:pt idx="350">
                  <c:v>5.3061845313837317</c:v>
                </c:pt>
                <c:pt idx="351">
                  <c:v>7.2614740695430902</c:v>
                </c:pt>
                <c:pt idx="352">
                  <c:v>3.4454133869343249</c:v>
                </c:pt>
                <c:pt idx="353">
                  <c:v>5.9721662913425977</c:v>
                </c:pt>
                <c:pt idx="354">
                  <c:v>4.0400269163158429</c:v>
                </c:pt>
                <c:pt idx="355">
                  <c:v>9.9115127776129661</c:v>
                </c:pt>
                <c:pt idx="356">
                  <c:v>8.5078680349936491</c:v>
                </c:pt>
                <c:pt idx="357">
                  <c:v>3.6770029828778759</c:v>
                </c:pt>
                <c:pt idx="358">
                  <c:v>11.678130452429896</c:v>
                </c:pt>
                <c:pt idx="359">
                  <c:v>7.2166173173070884</c:v>
                </c:pt>
                <c:pt idx="360">
                  <c:v>11.459717392943226</c:v>
                </c:pt>
                <c:pt idx="361">
                  <c:v>7.8319153035564568</c:v>
                </c:pt>
                <c:pt idx="362">
                  <c:v>8.5226462868240525</c:v>
                </c:pt>
                <c:pt idx="363">
                  <c:v>7.9198056788076769</c:v>
                </c:pt>
                <c:pt idx="364">
                  <c:v>11.095115973825399</c:v>
                </c:pt>
                <c:pt idx="365">
                  <c:v>6.6761855198295788</c:v>
                </c:pt>
                <c:pt idx="366">
                  <c:v>8.0819810842636084</c:v>
                </c:pt>
                <c:pt idx="367">
                  <c:v>5.2360158064640157</c:v>
                </c:pt>
                <c:pt idx="368">
                  <c:v>8.1290409220686346</c:v>
                </c:pt>
                <c:pt idx="369">
                  <c:v>5.9382992805183328</c:v>
                </c:pt>
                <c:pt idx="370">
                  <c:v>2.9460532370605965</c:v>
                </c:pt>
                <c:pt idx="371">
                  <c:v>5.0162733428269259</c:v>
                </c:pt>
                <c:pt idx="372">
                  <c:v>-2.1877804690416429</c:v>
                </c:pt>
                <c:pt idx="373">
                  <c:v>9.8322303086964045</c:v>
                </c:pt>
                <c:pt idx="374">
                  <c:v>5.3223075642469437</c:v>
                </c:pt>
                <c:pt idx="375">
                  <c:v>4.1191082599057163</c:v>
                </c:pt>
                <c:pt idx="376">
                  <c:v>3.3333078010725825</c:v>
                </c:pt>
                <c:pt idx="377">
                  <c:v>3.2523655715337454</c:v>
                </c:pt>
                <c:pt idx="378">
                  <c:v>4.6637195601216126</c:v>
                </c:pt>
                <c:pt idx="379">
                  <c:v>3.8789310488269737</c:v>
                </c:pt>
                <c:pt idx="380">
                  <c:v>3.7364439598331076</c:v>
                </c:pt>
                <c:pt idx="381">
                  <c:v>3.0372314121594535</c:v>
                </c:pt>
                <c:pt idx="382">
                  <c:v>7.0438925206823564</c:v>
                </c:pt>
                <c:pt idx="383">
                  <c:v>-4.2556546608685242E-2</c:v>
                </c:pt>
                <c:pt idx="384">
                  <c:v>4.2046390781544991</c:v>
                </c:pt>
                <c:pt idx="385">
                  <c:v>5.2151232744440499</c:v>
                </c:pt>
                <c:pt idx="386">
                  <c:v>9.6153504355765254</c:v>
                </c:pt>
                <c:pt idx="387">
                  <c:v>3.0387255983927521</c:v>
                </c:pt>
                <c:pt idx="388">
                  <c:v>7.9472517120420019</c:v>
                </c:pt>
                <c:pt idx="389">
                  <c:v>3.2796312822564553</c:v>
                </c:pt>
                <c:pt idx="390">
                  <c:v>3.3040031790904187</c:v>
                </c:pt>
                <c:pt idx="391">
                  <c:v>1.3062092698793659</c:v>
                </c:pt>
                <c:pt idx="392">
                  <c:v>2.2085726756271917</c:v>
                </c:pt>
                <c:pt idx="393">
                  <c:v>7.5503463604829024</c:v>
                </c:pt>
                <c:pt idx="394">
                  <c:v>9.0161201168063272</c:v>
                </c:pt>
                <c:pt idx="395">
                  <c:v>-0.2572001416838301</c:v>
                </c:pt>
                <c:pt idx="396">
                  <c:v>3.7674569928263626</c:v>
                </c:pt>
                <c:pt idx="397">
                  <c:v>-2.1831982212727734</c:v>
                </c:pt>
                <c:pt idx="398">
                  <c:v>11.50992143804676</c:v>
                </c:pt>
                <c:pt idx="399">
                  <c:v>2.8823034664635871</c:v>
                </c:pt>
                <c:pt idx="400">
                  <c:v>4.9017062287356907</c:v>
                </c:pt>
                <c:pt idx="401">
                  <c:v>4.4209099188082295</c:v>
                </c:pt>
                <c:pt idx="402">
                  <c:v>3.4361819452676317</c:v>
                </c:pt>
                <c:pt idx="403">
                  <c:v>-2.551570014293854</c:v>
                </c:pt>
                <c:pt idx="404">
                  <c:v>9.9344743751669942</c:v>
                </c:pt>
                <c:pt idx="405">
                  <c:v>6.7489085585484396</c:v>
                </c:pt>
                <c:pt idx="406">
                  <c:v>14.505730477006487</c:v>
                </c:pt>
                <c:pt idx="407">
                  <c:v>-0.63384860844259006</c:v>
                </c:pt>
                <c:pt idx="408">
                  <c:v>11.797718475645619</c:v>
                </c:pt>
                <c:pt idx="409">
                  <c:v>2.9194698977281615</c:v>
                </c:pt>
                <c:pt idx="410">
                  <c:v>3.4493269345430506</c:v>
                </c:pt>
                <c:pt idx="411">
                  <c:v>8.4319698674931214</c:v>
                </c:pt>
                <c:pt idx="412">
                  <c:v>2.546420910800113</c:v>
                </c:pt>
                <c:pt idx="413">
                  <c:v>2.0703612023629763</c:v>
                </c:pt>
                <c:pt idx="414">
                  <c:v>7.2175866758245535</c:v>
                </c:pt>
                <c:pt idx="415">
                  <c:v>2.4740661876821983</c:v>
                </c:pt>
                <c:pt idx="416">
                  <c:v>3.0119204786266542</c:v>
                </c:pt>
                <c:pt idx="417">
                  <c:v>7.9669902050328476</c:v>
                </c:pt>
                <c:pt idx="418">
                  <c:v>8.1483431427945163</c:v>
                </c:pt>
                <c:pt idx="419">
                  <c:v>2.5402603027952066</c:v>
                </c:pt>
                <c:pt idx="420">
                  <c:v>6.2036205461451415</c:v>
                </c:pt>
                <c:pt idx="421">
                  <c:v>10.860500774011953</c:v>
                </c:pt>
                <c:pt idx="422">
                  <c:v>11.254341698938797</c:v>
                </c:pt>
                <c:pt idx="423">
                  <c:v>3.6275941734661821</c:v>
                </c:pt>
                <c:pt idx="424">
                  <c:v>6.0841864768656349</c:v>
                </c:pt>
                <c:pt idx="425">
                  <c:v>0.45604816397313375</c:v>
                </c:pt>
                <c:pt idx="426">
                  <c:v>12.052760032957513</c:v>
                </c:pt>
                <c:pt idx="427">
                  <c:v>3.0392464213450787</c:v>
                </c:pt>
                <c:pt idx="428">
                  <c:v>0.48198872650363378</c:v>
                </c:pt>
                <c:pt idx="429">
                  <c:v>10.517100714380241</c:v>
                </c:pt>
                <c:pt idx="430">
                  <c:v>3.0814266049953241</c:v>
                </c:pt>
                <c:pt idx="431">
                  <c:v>2.1911109906528092</c:v>
                </c:pt>
                <c:pt idx="432">
                  <c:v>6.6112641385142465</c:v>
                </c:pt>
                <c:pt idx="433">
                  <c:v>5.1376900766223113</c:v>
                </c:pt>
                <c:pt idx="434">
                  <c:v>7.7518096185577114</c:v>
                </c:pt>
                <c:pt idx="435">
                  <c:v>9.4596346686422859</c:v>
                </c:pt>
                <c:pt idx="436">
                  <c:v>3.5190616243027204</c:v>
                </c:pt>
                <c:pt idx="437">
                  <c:v>13.946344354029065</c:v>
                </c:pt>
                <c:pt idx="438">
                  <c:v>7.6172154409333377</c:v>
                </c:pt>
                <c:pt idx="439">
                  <c:v>0.76178353202250859</c:v>
                </c:pt>
                <c:pt idx="440">
                  <c:v>3.1714397069554656</c:v>
                </c:pt>
                <c:pt idx="441">
                  <c:v>5.6384780915298895</c:v>
                </c:pt>
                <c:pt idx="442">
                  <c:v>15.664036735789001</c:v>
                </c:pt>
                <c:pt idx="443">
                  <c:v>10.130067513300318</c:v>
                </c:pt>
                <c:pt idx="444">
                  <c:v>5.5848926711306923</c:v>
                </c:pt>
                <c:pt idx="445">
                  <c:v>7.993745582325845</c:v>
                </c:pt>
                <c:pt idx="446">
                  <c:v>7.894791824656382</c:v>
                </c:pt>
                <c:pt idx="447">
                  <c:v>4.3164002404888642</c:v>
                </c:pt>
                <c:pt idx="448">
                  <c:v>6.0091691730604424</c:v>
                </c:pt>
                <c:pt idx="449">
                  <c:v>6.3837086937630705</c:v>
                </c:pt>
                <c:pt idx="450">
                  <c:v>2.9889700176398897</c:v>
                </c:pt>
                <c:pt idx="451">
                  <c:v>2.5686015920069201</c:v>
                </c:pt>
                <c:pt idx="452">
                  <c:v>3.5984231952535985</c:v>
                </c:pt>
                <c:pt idx="453">
                  <c:v>5.6870216251990406</c:v>
                </c:pt>
                <c:pt idx="454">
                  <c:v>4.2568862876331224</c:v>
                </c:pt>
                <c:pt idx="455">
                  <c:v>-0.79041966099553918</c:v>
                </c:pt>
                <c:pt idx="456">
                  <c:v>10.209096987418324</c:v>
                </c:pt>
                <c:pt idx="457">
                  <c:v>-1.2408495709896892</c:v>
                </c:pt>
                <c:pt idx="458">
                  <c:v>5.6233174894008453</c:v>
                </c:pt>
                <c:pt idx="459">
                  <c:v>2.1126481361577438</c:v>
                </c:pt>
                <c:pt idx="460">
                  <c:v>8.9641553853276719</c:v>
                </c:pt>
                <c:pt idx="461">
                  <c:v>6.9899750264074356</c:v>
                </c:pt>
                <c:pt idx="462">
                  <c:v>2.6665581378470886</c:v>
                </c:pt>
                <c:pt idx="463">
                  <c:v>3.1228305117918773</c:v>
                </c:pt>
                <c:pt idx="464">
                  <c:v>10.366920774592694</c:v>
                </c:pt>
                <c:pt idx="465">
                  <c:v>0.9443197380014885</c:v>
                </c:pt>
                <c:pt idx="466">
                  <c:v>-0.287034389574504</c:v>
                </c:pt>
                <c:pt idx="467">
                  <c:v>2.9932875312813358</c:v>
                </c:pt>
                <c:pt idx="468">
                  <c:v>0.11686231855315254</c:v>
                </c:pt>
                <c:pt idx="469">
                  <c:v>1.5007575409674203</c:v>
                </c:pt>
                <c:pt idx="470">
                  <c:v>4.8139802464080237</c:v>
                </c:pt>
                <c:pt idx="471">
                  <c:v>6.3689807173475694</c:v>
                </c:pt>
                <c:pt idx="472">
                  <c:v>4.3927538541682525</c:v>
                </c:pt>
                <c:pt idx="473">
                  <c:v>5.9558329414330968</c:v>
                </c:pt>
                <c:pt idx="474">
                  <c:v>3.2365736183149414</c:v>
                </c:pt>
                <c:pt idx="475">
                  <c:v>3.0914866160559389</c:v>
                </c:pt>
                <c:pt idx="476">
                  <c:v>4.0788559527197989</c:v>
                </c:pt>
                <c:pt idx="477">
                  <c:v>10.003862352515506</c:v>
                </c:pt>
                <c:pt idx="478">
                  <c:v>2.3262771408273064</c:v>
                </c:pt>
                <c:pt idx="479">
                  <c:v>2.2557298228269058</c:v>
                </c:pt>
                <c:pt idx="480">
                  <c:v>7.9697922606576928</c:v>
                </c:pt>
                <c:pt idx="481">
                  <c:v>1.7173224987046565</c:v>
                </c:pt>
                <c:pt idx="482">
                  <c:v>7.1612702457959818</c:v>
                </c:pt>
                <c:pt idx="483">
                  <c:v>-1.0087656831725536</c:v>
                </c:pt>
                <c:pt idx="484">
                  <c:v>7.1276770876532325</c:v>
                </c:pt>
                <c:pt idx="485">
                  <c:v>8.1255288380374733</c:v>
                </c:pt>
                <c:pt idx="486">
                  <c:v>4.9812026142331627</c:v>
                </c:pt>
                <c:pt idx="487">
                  <c:v>2.0842053173100035</c:v>
                </c:pt>
                <c:pt idx="488">
                  <c:v>3.6236401247598287</c:v>
                </c:pt>
                <c:pt idx="489">
                  <c:v>2.9506522468491854</c:v>
                </c:pt>
                <c:pt idx="490">
                  <c:v>12.652835755291722</c:v>
                </c:pt>
                <c:pt idx="491">
                  <c:v>11.453918131271301</c:v>
                </c:pt>
                <c:pt idx="492">
                  <c:v>2.0207450269253449</c:v>
                </c:pt>
                <c:pt idx="493">
                  <c:v>2.4915956475151448</c:v>
                </c:pt>
                <c:pt idx="494">
                  <c:v>11.080900953144573</c:v>
                </c:pt>
                <c:pt idx="495">
                  <c:v>5.7154523823702528</c:v>
                </c:pt>
                <c:pt idx="496">
                  <c:v>5.1189796526725981</c:v>
                </c:pt>
                <c:pt idx="497">
                  <c:v>5.9812758574236842</c:v>
                </c:pt>
                <c:pt idx="498">
                  <c:v>10.267510766552467</c:v>
                </c:pt>
                <c:pt idx="499">
                  <c:v>6.7885381124744972</c:v>
                </c:pt>
                <c:pt idx="500">
                  <c:v>0.65524199638908609</c:v>
                </c:pt>
                <c:pt idx="501">
                  <c:v>3.5318606895501512</c:v>
                </c:pt>
                <c:pt idx="502">
                  <c:v>4.8986941383816358</c:v>
                </c:pt>
                <c:pt idx="503">
                  <c:v>1.2377750607322136</c:v>
                </c:pt>
                <c:pt idx="504">
                  <c:v>8.0486564806618297</c:v>
                </c:pt>
                <c:pt idx="505">
                  <c:v>6.2886025127504617</c:v>
                </c:pt>
                <c:pt idx="506">
                  <c:v>4.4033879598998578</c:v>
                </c:pt>
                <c:pt idx="507">
                  <c:v>2.5841460965158594</c:v>
                </c:pt>
                <c:pt idx="508">
                  <c:v>8.1687203162493098</c:v>
                </c:pt>
                <c:pt idx="509">
                  <c:v>6.9208331671497509</c:v>
                </c:pt>
                <c:pt idx="510">
                  <c:v>3.974776829160839</c:v>
                </c:pt>
                <c:pt idx="511">
                  <c:v>1.1784986998787126</c:v>
                </c:pt>
                <c:pt idx="512">
                  <c:v>4.6140774786837575</c:v>
                </c:pt>
                <c:pt idx="513">
                  <c:v>3.2333971985984351</c:v>
                </c:pt>
                <c:pt idx="514">
                  <c:v>6.6606664912881914</c:v>
                </c:pt>
                <c:pt idx="515">
                  <c:v>6.1572920916596638</c:v>
                </c:pt>
                <c:pt idx="516">
                  <c:v>4.0022034820395165</c:v>
                </c:pt>
                <c:pt idx="517">
                  <c:v>5.4405530223989542</c:v>
                </c:pt>
                <c:pt idx="518">
                  <c:v>4.2499537018784679</c:v>
                </c:pt>
                <c:pt idx="519">
                  <c:v>7.8330845119488712</c:v>
                </c:pt>
                <c:pt idx="520">
                  <c:v>14.938449300974153</c:v>
                </c:pt>
                <c:pt idx="521">
                  <c:v>-1.2654897784660015</c:v>
                </c:pt>
                <c:pt idx="522">
                  <c:v>6.4134291466250515</c:v>
                </c:pt>
                <c:pt idx="523">
                  <c:v>6.6623089929158894</c:v>
                </c:pt>
                <c:pt idx="524">
                  <c:v>3.4827555030864077</c:v>
                </c:pt>
                <c:pt idx="525">
                  <c:v>2.5497286495629381</c:v>
                </c:pt>
                <c:pt idx="526">
                  <c:v>5.2397759769950154</c:v>
                </c:pt>
                <c:pt idx="527">
                  <c:v>5.2844235868786384</c:v>
                </c:pt>
                <c:pt idx="528">
                  <c:v>8.7804593492371357</c:v>
                </c:pt>
                <c:pt idx="529">
                  <c:v>3.4725739861448881</c:v>
                </c:pt>
                <c:pt idx="530">
                  <c:v>9.6880350797188228</c:v>
                </c:pt>
                <c:pt idx="531">
                  <c:v>4.1210184453512877</c:v>
                </c:pt>
                <c:pt idx="532">
                  <c:v>1.7671110453225607</c:v>
                </c:pt>
                <c:pt idx="533">
                  <c:v>1.5379876417049676</c:v>
                </c:pt>
                <c:pt idx="534">
                  <c:v>5.1334819831318619</c:v>
                </c:pt>
                <c:pt idx="535">
                  <c:v>5.6760412136474496</c:v>
                </c:pt>
                <c:pt idx="536">
                  <c:v>2.114451591830532</c:v>
                </c:pt>
                <c:pt idx="537">
                  <c:v>2.152652452488538</c:v>
                </c:pt>
                <c:pt idx="538">
                  <c:v>0.37415601108347518</c:v>
                </c:pt>
                <c:pt idx="539">
                  <c:v>5.807110300106185</c:v>
                </c:pt>
                <c:pt idx="540">
                  <c:v>4.9923923013137959</c:v>
                </c:pt>
                <c:pt idx="541">
                  <c:v>5.523575639481713</c:v>
                </c:pt>
                <c:pt idx="542">
                  <c:v>5.4952803576960747</c:v>
                </c:pt>
                <c:pt idx="543">
                  <c:v>8.2243744575023694</c:v>
                </c:pt>
                <c:pt idx="544">
                  <c:v>3.2481983948798936</c:v>
                </c:pt>
                <c:pt idx="545">
                  <c:v>8.6137283000310703</c:v>
                </c:pt>
                <c:pt idx="546">
                  <c:v>11.792544876385364</c:v>
                </c:pt>
                <c:pt idx="547">
                  <c:v>1.526089935337108</c:v>
                </c:pt>
                <c:pt idx="548">
                  <c:v>7.0487840399934019</c:v>
                </c:pt>
                <c:pt idx="549">
                  <c:v>1.4315501214101771</c:v>
                </c:pt>
                <c:pt idx="550">
                  <c:v>11.019798309313448</c:v>
                </c:pt>
                <c:pt idx="551">
                  <c:v>5.0159068644960829</c:v>
                </c:pt>
                <c:pt idx="552">
                  <c:v>7.780797576914229</c:v>
                </c:pt>
                <c:pt idx="553">
                  <c:v>13.032433738564238</c:v>
                </c:pt>
                <c:pt idx="554">
                  <c:v>9.4273886137378859</c:v>
                </c:pt>
                <c:pt idx="555">
                  <c:v>3.099748836539979</c:v>
                </c:pt>
                <c:pt idx="556">
                  <c:v>8.2759664622437281</c:v>
                </c:pt>
                <c:pt idx="557">
                  <c:v>13.049026901665636</c:v>
                </c:pt>
                <c:pt idx="558">
                  <c:v>12.617983535052378</c:v>
                </c:pt>
                <c:pt idx="559">
                  <c:v>2.0119759610693353</c:v>
                </c:pt>
                <c:pt idx="560">
                  <c:v>3.7074027305273209</c:v>
                </c:pt>
                <c:pt idx="561">
                  <c:v>3.9746844376648753</c:v>
                </c:pt>
                <c:pt idx="562">
                  <c:v>1.9399848421878143</c:v>
                </c:pt>
                <c:pt idx="563">
                  <c:v>5.3213240859996995</c:v>
                </c:pt>
                <c:pt idx="564">
                  <c:v>3.3273016963398487</c:v>
                </c:pt>
                <c:pt idx="565">
                  <c:v>9.2022485950836703</c:v>
                </c:pt>
                <c:pt idx="566">
                  <c:v>4.4344762775192397</c:v>
                </c:pt>
                <c:pt idx="567">
                  <c:v>9.3323449043345708</c:v>
                </c:pt>
                <c:pt idx="568">
                  <c:v>8.8278013222622125</c:v>
                </c:pt>
                <c:pt idx="569">
                  <c:v>3.5894862819375617</c:v>
                </c:pt>
                <c:pt idx="570">
                  <c:v>3.7486251923276499</c:v>
                </c:pt>
                <c:pt idx="571">
                  <c:v>8.3453835407713299</c:v>
                </c:pt>
                <c:pt idx="572">
                  <c:v>1.2329688321128129</c:v>
                </c:pt>
                <c:pt idx="573">
                  <c:v>9.052420128844366</c:v>
                </c:pt>
                <c:pt idx="574">
                  <c:v>7.2787213240304984</c:v>
                </c:pt>
                <c:pt idx="575">
                  <c:v>8.4673807723593608</c:v>
                </c:pt>
                <c:pt idx="576">
                  <c:v>14.601808411715794</c:v>
                </c:pt>
                <c:pt idx="577">
                  <c:v>2.8285466536879396</c:v>
                </c:pt>
                <c:pt idx="578">
                  <c:v>4.6856035056297349</c:v>
                </c:pt>
                <c:pt idx="579">
                  <c:v>8.2738539435530747</c:v>
                </c:pt>
                <c:pt idx="580">
                  <c:v>3.1474105166415622</c:v>
                </c:pt>
                <c:pt idx="581">
                  <c:v>1.231549582332776</c:v>
                </c:pt>
                <c:pt idx="582">
                  <c:v>5.9281682383039911</c:v>
                </c:pt>
                <c:pt idx="583">
                  <c:v>5.4527079619901198</c:v>
                </c:pt>
                <c:pt idx="584">
                  <c:v>8.4958363724912047</c:v>
                </c:pt>
                <c:pt idx="585">
                  <c:v>3.7158022880686832</c:v>
                </c:pt>
                <c:pt idx="586">
                  <c:v>6.9875924026859328</c:v>
                </c:pt>
                <c:pt idx="587">
                  <c:v>6.5431893906001592</c:v>
                </c:pt>
                <c:pt idx="588">
                  <c:v>3.5916569305288553</c:v>
                </c:pt>
                <c:pt idx="589">
                  <c:v>7.110905026036165</c:v>
                </c:pt>
                <c:pt idx="590">
                  <c:v>4.5421700437934103</c:v>
                </c:pt>
                <c:pt idx="591">
                  <c:v>1.7790197847305786</c:v>
                </c:pt>
                <c:pt idx="592">
                  <c:v>8.0830767997558564</c:v>
                </c:pt>
                <c:pt idx="593">
                  <c:v>10.540878540719342</c:v>
                </c:pt>
                <c:pt idx="594">
                  <c:v>8.1214571558412736</c:v>
                </c:pt>
                <c:pt idx="595">
                  <c:v>2.4337561497304203</c:v>
                </c:pt>
                <c:pt idx="596">
                  <c:v>5.0555473092417049</c:v>
                </c:pt>
                <c:pt idx="597">
                  <c:v>1.2705237969948855</c:v>
                </c:pt>
                <c:pt idx="598">
                  <c:v>13.225096051010174</c:v>
                </c:pt>
                <c:pt idx="599">
                  <c:v>7.2651636790907705</c:v>
                </c:pt>
                <c:pt idx="600">
                  <c:v>4.2480551213953186</c:v>
                </c:pt>
                <c:pt idx="601">
                  <c:v>11.194191056901792</c:v>
                </c:pt>
                <c:pt idx="602">
                  <c:v>8.9889964828893838</c:v>
                </c:pt>
                <c:pt idx="603">
                  <c:v>-1.6979487691128865</c:v>
                </c:pt>
                <c:pt idx="604">
                  <c:v>9.9067195388856248</c:v>
                </c:pt>
                <c:pt idx="605">
                  <c:v>7.9508829880049552</c:v>
                </c:pt>
                <c:pt idx="606">
                  <c:v>3.648731594461331</c:v>
                </c:pt>
                <c:pt idx="607">
                  <c:v>1.8163226040511502</c:v>
                </c:pt>
                <c:pt idx="608">
                  <c:v>9.0178358160818828</c:v>
                </c:pt>
                <c:pt idx="609">
                  <c:v>3.3354774822253681</c:v>
                </c:pt>
                <c:pt idx="610">
                  <c:v>4.0664012228403505</c:v>
                </c:pt>
                <c:pt idx="611">
                  <c:v>2.6903234746846536</c:v>
                </c:pt>
                <c:pt idx="612">
                  <c:v>2.972536078095914</c:v>
                </c:pt>
                <c:pt idx="613">
                  <c:v>-0.19249756638143145</c:v>
                </c:pt>
                <c:pt idx="614">
                  <c:v>4.1133903192615584</c:v>
                </c:pt>
                <c:pt idx="615">
                  <c:v>4.053289597016887</c:v>
                </c:pt>
                <c:pt idx="616">
                  <c:v>3.5768777418221727</c:v>
                </c:pt>
                <c:pt idx="617">
                  <c:v>13.78127717689614</c:v>
                </c:pt>
                <c:pt idx="618">
                  <c:v>2.7951220941893307</c:v>
                </c:pt>
                <c:pt idx="619">
                  <c:v>10.186547246842501</c:v>
                </c:pt>
                <c:pt idx="620">
                  <c:v>9.0452521707138764</c:v>
                </c:pt>
                <c:pt idx="621">
                  <c:v>5.1805727874855174</c:v>
                </c:pt>
                <c:pt idx="622">
                  <c:v>4.7435513013580737</c:v>
                </c:pt>
                <c:pt idx="623">
                  <c:v>4.2737461095880347</c:v>
                </c:pt>
                <c:pt idx="624">
                  <c:v>5.1235196681636364</c:v>
                </c:pt>
                <c:pt idx="625">
                  <c:v>4.9679726544897775</c:v>
                </c:pt>
                <c:pt idx="626">
                  <c:v>2.7112991143019252</c:v>
                </c:pt>
                <c:pt idx="627">
                  <c:v>6.5073976853890247</c:v>
                </c:pt>
                <c:pt idx="628">
                  <c:v>8.3705179866786672</c:v>
                </c:pt>
                <c:pt idx="629">
                  <c:v>8.2516476585978751</c:v>
                </c:pt>
                <c:pt idx="630">
                  <c:v>8.3653754582410453</c:v>
                </c:pt>
                <c:pt idx="631">
                  <c:v>12.089529699960266</c:v>
                </c:pt>
                <c:pt idx="632">
                  <c:v>2.3306357379137381</c:v>
                </c:pt>
                <c:pt idx="633">
                  <c:v>9.2226591344518081</c:v>
                </c:pt>
                <c:pt idx="634">
                  <c:v>9.0890715523445458</c:v>
                </c:pt>
                <c:pt idx="635">
                  <c:v>6.8526667041126581</c:v>
                </c:pt>
                <c:pt idx="636">
                  <c:v>9.3799570831526662</c:v>
                </c:pt>
                <c:pt idx="637">
                  <c:v>4.240096508400641</c:v>
                </c:pt>
                <c:pt idx="638">
                  <c:v>-2.3420538935562436</c:v>
                </c:pt>
                <c:pt idx="639">
                  <c:v>5.9600520025336809</c:v>
                </c:pt>
                <c:pt idx="640">
                  <c:v>11.374804485404338</c:v>
                </c:pt>
                <c:pt idx="641">
                  <c:v>3.0312316770587415</c:v>
                </c:pt>
                <c:pt idx="642">
                  <c:v>1.2162950342157355</c:v>
                </c:pt>
                <c:pt idx="643">
                  <c:v>7.8943516497477333</c:v>
                </c:pt>
                <c:pt idx="644">
                  <c:v>5.5477608556999751</c:v>
                </c:pt>
                <c:pt idx="645">
                  <c:v>4.6096012333873446</c:v>
                </c:pt>
                <c:pt idx="646">
                  <c:v>6.1857644392658937</c:v>
                </c:pt>
                <c:pt idx="647">
                  <c:v>10.353677731788073</c:v>
                </c:pt>
                <c:pt idx="648">
                  <c:v>6.1450150368201726</c:v>
                </c:pt>
                <c:pt idx="649">
                  <c:v>4.6036853409497409</c:v>
                </c:pt>
                <c:pt idx="650">
                  <c:v>12.349371829684209</c:v>
                </c:pt>
                <c:pt idx="651">
                  <c:v>4.0728160264537427</c:v>
                </c:pt>
                <c:pt idx="652">
                  <c:v>8.9560985491077023</c:v>
                </c:pt>
                <c:pt idx="653">
                  <c:v>6.8626896403337376</c:v>
                </c:pt>
                <c:pt idx="654">
                  <c:v>7.0275250476651721</c:v>
                </c:pt>
                <c:pt idx="655">
                  <c:v>3.9650020205657457</c:v>
                </c:pt>
                <c:pt idx="656">
                  <c:v>5.1078815035905407</c:v>
                </c:pt>
                <c:pt idx="657">
                  <c:v>4.6431307954497285</c:v>
                </c:pt>
                <c:pt idx="658">
                  <c:v>6.3069600524863798</c:v>
                </c:pt>
                <c:pt idx="659">
                  <c:v>7.8952764201035555</c:v>
                </c:pt>
                <c:pt idx="660">
                  <c:v>7.9888484924309795</c:v>
                </c:pt>
                <c:pt idx="661">
                  <c:v>5.0677576688119537</c:v>
                </c:pt>
                <c:pt idx="662">
                  <c:v>10.05952772442949</c:v>
                </c:pt>
                <c:pt idx="663">
                  <c:v>2.6663711705764443</c:v>
                </c:pt>
                <c:pt idx="664">
                  <c:v>2.600277885269346</c:v>
                </c:pt>
                <c:pt idx="665">
                  <c:v>7.0840518668603263</c:v>
                </c:pt>
                <c:pt idx="666">
                  <c:v>5.4102001088743839</c:v>
                </c:pt>
                <c:pt idx="667">
                  <c:v>7.469336333596293</c:v>
                </c:pt>
                <c:pt idx="668">
                  <c:v>3.4549418757344972</c:v>
                </c:pt>
                <c:pt idx="669">
                  <c:v>0.19410273481404561</c:v>
                </c:pt>
                <c:pt idx="670">
                  <c:v>4.4393593502702577</c:v>
                </c:pt>
                <c:pt idx="671">
                  <c:v>9.7044511125104833</c:v>
                </c:pt>
                <c:pt idx="672">
                  <c:v>8.1521067833218339</c:v>
                </c:pt>
                <c:pt idx="673">
                  <c:v>4.423705430513758</c:v>
                </c:pt>
                <c:pt idx="674">
                  <c:v>6.3211416648737648</c:v>
                </c:pt>
                <c:pt idx="675">
                  <c:v>3.8251107298935274</c:v>
                </c:pt>
                <c:pt idx="676">
                  <c:v>-0.26818707752551241</c:v>
                </c:pt>
                <c:pt idx="677">
                  <c:v>9.3200246962457101E-2</c:v>
                </c:pt>
                <c:pt idx="678">
                  <c:v>1.7607418969485265</c:v>
                </c:pt>
                <c:pt idx="679">
                  <c:v>-3.7939470182970982</c:v>
                </c:pt>
                <c:pt idx="680">
                  <c:v>10.516574130725299</c:v>
                </c:pt>
                <c:pt idx="681">
                  <c:v>9.8768266812434398</c:v>
                </c:pt>
                <c:pt idx="682">
                  <c:v>9.7284940116112502</c:v>
                </c:pt>
                <c:pt idx="683">
                  <c:v>8.7399694674664534</c:v>
                </c:pt>
                <c:pt idx="684">
                  <c:v>2.4618465982573121</c:v>
                </c:pt>
                <c:pt idx="685">
                  <c:v>1.5727126928525992</c:v>
                </c:pt>
                <c:pt idx="686">
                  <c:v>8.4263200699081562</c:v>
                </c:pt>
                <c:pt idx="687">
                  <c:v>6.7742671821414282</c:v>
                </c:pt>
                <c:pt idx="688">
                  <c:v>5.4535670427840257</c:v>
                </c:pt>
                <c:pt idx="689">
                  <c:v>6.7910707212318897</c:v>
                </c:pt>
                <c:pt idx="690">
                  <c:v>7.9540243619478739</c:v>
                </c:pt>
                <c:pt idx="691">
                  <c:v>1.5101994149683149</c:v>
                </c:pt>
                <c:pt idx="692">
                  <c:v>10.580102454871351</c:v>
                </c:pt>
                <c:pt idx="693">
                  <c:v>2.9283988145969886E-2</c:v>
                </c:pt>
                <c:pt idx="694">
                  <c:v>7.0401535479555601</c:v>
                </c:pt>
                <c:pt idx="695">
                  <c:v>6.1840195973119885</c:v>
                </c:pt>
                <c:pt idx="696">
                  <c:v>6.7814249479445063</c:v>
                </c:pt>
                <c:pt idx="697">
                  <c:v>8.111669236102875</c:v>
                </c:pt>
                <c:pt idx="698">
                  <c:v>1.7049657381753347</c:v>
                </c:pt>
                <c:pt idx="699">
                  <c:v>7.138486631816594</c:v>
                </c:pt>
                <c:pt idx="700">
                  <c:v>6.1453994121633855</c:v>
                </c:pt>
                <c:pt idx="701">
                  <c:v>3.2763281931927537</c:v>
                </c:pt>
                <c:pt idx="702">
                  <c:v>5.3585149727352217</c:v>
                </c:pt>
                <c:pt idx="703">
                  <c:v>4.9167954514398016</c:v>
                </c:pt>
                <c:pt idx="704">
                  <c:v>7.9907000993076096</c:v>
                </c:pt>
                <c:pt idx="705">
                  <c:v>7.069517649777362</c:v>
                </c:pt>
                <c:pt idx="706">
                  <c:v>0.70406862814149385</c:v>
                </c:pt>
                <c:pt idx="707">
                  <c:v>6.379871312498695</c:v>
                </c:pt>
                <c:pt idx="708">
                  <c:v>8.2502412638406764</c:v>
                </c:pt>
                <c:pt idx="709">
                  <c:v>1.4817416782584756</c:v>
                </c:pt>
                <c:pt idx="710">
                  <c:v>4.0388339290203579</c:v>
                </c:pt>
                <c:pt idx="711">
                  <c:v>4.7556515382772346</c:v>
                </c:pt>
                <c:pt idx="712">
                  <c:v>6.696513198019475</c:v>
                </c:pt>
                <c:pt idx="713">
                  <c:v>-1.031334734582058</c:v>
                </c:pt>
                <c:pt idx="714">
                  <c:v>14.735738664338438</c:v>
                </c:pt>
                <c:pt idx="715">
                  <c:v>1.3610684119527774</c:v>
                </c:pt>
                <c:pt idx="716">
                  <c:v>5.7421282549681827</c:v>
                </c:pt>
                <c:pt idx="717">
                  <c:v>3.0922144223985564</c:v>
                </c:pt>
                <c:pt idx="718">
                  <c:v>3.4826058840486556</c:v>
                </c:pt>
                <c:pt idx="719">
                  <c:v>10.468963600882345</c:v>
                </c:pt>
                <c:pt idx="720">
                  <c:v>5.2772741139751336</c:v>
                </c:pt>
                <c:pt idx="721">
                  <c:v>7.7172316293788308</c:v>
                </c:pt>
                <c:pt idx="722">
                  <c:v>14.391963507971475</c:v>
                </c:pt>
                <c:pt idx="723">
                  <c:v>8.4458115780794145</c:v>
                </c:pt>
                <c:pt idx="724">
                  <c:v>2.2484058167318444</c:v>
                </c:pt>
                <c:pt idx="725">
                  <c:v>1.9858799658286568</c:v>
                </c:pt>
                <c:pt idx="726">
                  <c:v>2.2030579272456796</c:v>
                </c:pt>
                <c:pt idx="727">
                  <c:v>7.1184354073501215</c:v>
                </c:pt>
                <c:pt idx="728">
                  <c:v>5.4368634906907607</c:v>
                </c:pt>
                <c:pt idx="729">
                  <c:v>5.520847256501618</c:v>
                </c:pt>
                <c:pt idx="730">
                  <c:v>7.708093674602126</c:v>
                </c:pt>
                <c:pt idx="731">
                  <c:v>0.60864439131330794</c:v>
                </c:pt>
                <c:pt idx="732">
                  <c:v>5.8392648488480887</c:v>
                </c:pt>
                <c:pt idx="733">
                  <c:v>5.9512415743611244</c:v>
                </c:pt>
                <c:pt idx="734">
                  <c:v>9.3847810798976496</c:v>
                </c:pt>
                <c:pt idx="735">
                  <c:v>1.7498612109056801</c:v>
                </c:pt>
                <c:pt idx="736">
                  <c:v>13.198572690478061</c:v>
                </c:pt>
                <c:pt idx="737">
                  <c:v>6.6108293230509805</c:v>
                </c:pt>
                <c:pt idx="738">
                  <c:v>10.853933993913449</c:v>
                </c:pt>
                <c:pt idx="739">
                  <c:v>7.5284298263083329</c:v>
                </c:pt>
                <c:pt idx="740">
                  <c:v>0.72348097604606298</c:v>
                </c:pt>
                <c:pt idx="741">
                  <c:v>5.0845276142015994</c:v>
                </c:pt>
                <c:pt idx="742">
                  <c:v>3.2591275858100173</c:v>
                </c:pt>
                <c:pt idx="743">
                  <c:v>9.3069567500817669</c:v>
                </c:pt>
                <c:pt idx="744">
                  <c:v>-0.10703898090268171</c:v>
                </c:pt>
                <c:pt idx="745">
                  <c:v>-3.4900994320470025</c:v>
                </c:pt>
                <c:pt idx="746">
                  <c:v>6.1037168068265863</c:v>
                </c:pt>
                <c:pt idx="747">
                  <c:v>3.2849333282766726</c:v>
                </c:pt>
                <c:pt idx="748">
                  <c:v>7.4418270147068437</c:v>
                </c:pt>
                <c:pt idx="749">
                  <c:v>5.0155289692607594</c:v>
                </c:pt>
                <c:pt idx="750">
                  <c:v>7.5049749264696262</c:v>
                </c:pt>
                <c:pt idx="751">
                  <c:v>6.7443331950735264E-2</c:v>
                </c:pt>
                <c:pt idx="752">
                  <c:v>7.2695493426686388</c:v>
                </c:pt>
                <c:pt idx="753">
                  <c:v>8.4039629460542944</c:v>
                </c:pt>
                <c:pt idx="754">
                  <c:v>-1.9034710455013046</c:v>
                </c:pt>
                <c:pt idx="755">
                  <c:v>2.3761984955896001</c:v>
                </c:pt>
                <c:pt idx="756">
                  <c:v>6.1453121067259735</c:v>
                </c:pt>
                <c:pt idx="757">
                  <c:v>10.257920634181747</c:v>
                </c:pt>
                <c:pt idx="758">
                  <c:v>4.6950592412505348</c:v>
                </c:pt>
                <c:pt idx="759">
                  <c:v>3.7282988318826402</c:v>
                </c:pt>
                <c:pt idx="760">
                  <c:v>6.9786048112904631</c:v>
                </c:pt>
                <c:pt idx="761">
                  <c:v>3.6628815896091877</c:v>
                </c:pt>
                <c:pt idx="762">
                  <c:v>0.82344247475402366</c:v>
                </c:pt>
                <c:pt idx="763">
                  <c:v>13.227326561759252</c:v>
                </c:pt>
                <c:pt idx="764">
                  <c:v>6.1403917759145727</c:v>
                </c:pt>
                <c:pt idx="765">
                  <c:v>8.9326873966255445</c:v>
                </c:pt>
                <c:pt idx="766">
                  <c:v>4.4783946296244936</c:v>
                </c:pt>
                <c:pt idx="767">
                  <c:v>4.7491938082606495</c:v>
                </c:pt>
                <c:pt idx="768">
                  <c:v>0.56203683305309937</c:v>
                </c:pt>
                <c:pt idx="769">
                  <c:v>5.8226722059955112</c:v>
                </c:pt>
                <c:pt idx="770">
                  <c:v>8.7114296723060445</c:v>
                </c:pt>
                <c:pt idx="771">
                  <c:v>2.5000484905096743</c:v>
                </c:pt>
                <c:pt idx="772">
                  <c:v>7.1369404025399064</c:v>
                </c:pt>
                <c:pt idx="773">
                  <c:v>3.684300971667235</c:v>
                </c:pt>
                <c:pt idx="774">
                  <c:v>6.9819092380823689</c:v>
                </c:pt>
                <c:pt idx="775">
                  <c:v>4.4289227399242908</c:v>
                </c:pt>
                <c:pt idx="776">
                  <c:v>4.0845525614804679</c:v>
                </c:pt>
                <c:pt idx="777">
                  <c:v>4.7449489981777635</c:v>
                </c:pt>
                <c:pt idx="778">
                  <c:v>10.703629320815921</c:v>
                </c:pt>
                <c:pt idx="779">
                  <c:v>10.276678980038618</c:v>
                </c:pt>
                <c:pt idx="780">
                  <c:v>3.4732335548193927</c:v>
                </c:pt>
                <c:pt idx="781">
                  <c:v>8.8408061086087439</c:v>
                </c:pt>
                <c:pt idx="782">
                  <c:v>5.0952998618356888</c:v>
                </c:pt>
                <c:pt idx="783">
                  <c:v>0.62800869281397054</c:v>
                </c:pt>
                <c:pt idx="784">
                  <c:v>4.3134634717927103</c:v>
                </c:pt>
                <c:pt idx="785">
                  <c:v>3.6948266326711749</c:v>
                </c:pt>
                <c:pt idx="786">
                  <c:v>6.9389363768473391</c:v>
                </c:pt>
                <c:pt idx="787">
                  <c:v>10.549419097060104</c:v>
                </c:pt>
                <c:pt idx="788">
                  <c:v>3.8873918798115219</c:v>
                </c:pt>
                <c:pt idx="789">
                  <c:v>9.7364496302553256</c:v>
                </c:pt>
                <c:pt idx="790">
                  <c:v>6.6783480893560103</c:v>
                </c:pt>
                <c:pt idx="791">
                  <c:v>6.3762161872135996</c:v>
                </c:pt>
                <c:pt idx="792">
                  <c:v>8.5380654630095574</c:v>
                </c:pt>
                <c:pt idx="793">
                  <c:v>1.1121051315495647</c:v>
                </c:pt>
                <c:pt idx="794">
                  <c:v>4.4181573610028764</c:v>
                </c:pt>
                <c:pt idx="795">
                  <c:v>7.4498884727056307</c:v>
                </c:pt>
                <c:pt idx="796">
                  <c:v>7.14362270496561</c:v>
                </c:pt>
                <c:pt idx="797">
                  <c:v>11.936679578697461</c:v>
                </c:pt>
                <c:pt idx="798">
                  <c:v>10.633510465552805</c:v>
                </c:pt>
                <c:pt idx="799">
                  <c:v>7.1262865138938221</c:v>
                </c:pt>
                <c:pt idx="800">
                  <c:v>5.5006758588008475</c:v>
                </c:pt>
                <c:pt idx="801">
                  <c:v>-0.57193260144185487</c:v>
                </c:pt>
                <c:pt idx="802">
                  <c:v>9.930389100200383</c:v>
                </c:pt>
                <c:pt idx="803">
                  <c:v>0.95132681293357191</c:v>
                </c:pt>
                <c:pt idx="804">
                  <c:v>11.09879610971538</c:v>
                </c:pt>
                <c:pt idx="805">
                  <c:v>10.545195512909149</c:v>
                </c:pt>
                <c:pt idx="806">
                  <c:v>5.0690780401136379</c:v>
                </c:pt>
                <c:pt idx="807">
                  <c:v>5.8399111228458818</c:v>
                </c:pt>
                <c:pt idx="808">
                  <c:v>8.2798162854096269</c:v>
                </c:pt>
                <c:pt idx="809">
                  <c:v>3.0102825721039643</c:v>
                </c:pt>
                <c:pt idx="810">
                  <c:v>4.1680249348674456</c:v>
                </c:pt>
                <c:pt idx="811">
                  <c:v>4.6102275840145204</c:v>
                </c:pt>
                <c:pt idx="812">
                  <c:v>1.3404941246491666</c:v>
                </c:pt>
                <c:pt idx="813">
                  <c:v>9.2692956108456581</c:v>
                </c:pt>
                <c:pt idx="814">
                  <c:v>3.6826050423421588</c:v>
                </c:pt>
                <c:pt idx="815">
                  <c:v>5.1633344614272225</c:v>
                </c:pt>
                <c:pt idx="816">
                  <c:v>5.3889445523928305</c:v>
                </c:pt>
                <c:pt idx="817">
                  <c:v>7.1629598608225606</c:v>
                </c:pt>
                <c:pt idx="818">
                  <c:v>8.9142641334682722</c:v>
                </c:pt>
                <c:pt idx="819">
                  <c:v>5.2471860782204116</c:v>
                </c:pt>
                <c:pt idx="820">
                  <c:v>2.4107345472077988</c:v>
                </c:pt>
                <c:pt idx="821">
                  <c:v>6.2884449236095916</c:v>
                </c:pt>
                <c:pt idx="822">
                  <c:v>4.3828787341623432</c:v>
                </c:pt>
                <c:pt idx="823">
                  <c:v>7.9133829559691087</c:v>
                </c:pt>
                <c:pt idx="824">
                  <c:v>7.3689837353359655</c:v>
                </c:pt>
                <c:pt idx="825">
                  <c:v>13.573890470024242</c:v>
                </c:pt>
                <c:pt idx="826">
                  <c:v>5.9713670172706328</c:v>
                </c:pt>
                <c:pt idx="827">
                  <c:v>11.441566848971831</c:v>
                </c:pt>
                <c:pt idx="828">
                  <c:v>6.2161515393316833</c:v>
                </c:pt>
                <c:pt idx="829">
                  <c:v>8.1893782025768775</c:v>
                </c:pt>
                <c:pt idx="830">
                  <c:v>2.6338047383970307</c:v>
                </c:pt>
                <c:pt idx="831">
                  <c:v>8.1543800566696625</c:v>
                </c:pt>
                <c:pt idx="832">
                  <c:v>7.4756539832708473</c:v>
                </c:pt>
                <c:pt idx="833">
                  <c:v>-2.975256476956706</c:v>
                </c:pt>
                <c:pt idx="834">
                  <c:v>3.168643861172793</c:v>
                </c:pt>
                <c:pt idx="835">
                  <c:v>1.3228711589046691</c:v>
                </c:pt>
                <c:pt idx="836">
                  <c:v>1.7355318166997091</c:v>
                </c:pt>
                <c:pt idx="837">
                  <c:v>0.11334052315531684</c:v>
                </c:pt>
                <c:pt idx="838">
                  <c:v>8.1383209328264208</c:v>
                </c:pt>
                <c:pt idx="839">
                  <c:v>0.89306586574840852</c:v>
                </c:pt>
                <c:pt idx="840">
                  <c:v>11.365263905878249</c:v>
                </c:pt>
                <c:pt idx="841">
                  <c:v>4.5131329950566546</c:v>
                </c:pt>
                <c:pt idx="842">
                  <c:v>4.0704118212249192</c:v>
                </c:pt>
                <c:pt idx="843">
                  <c:v>2.7327425117461064</c:v>
                </c:pt>
                <c:pt idx="844">
                  <c:v>3.71666309351866</c:v>
                </c:pt>
                <c:pt idx="845">
                  <c:v>6.2027129983047322</c:v>
                </c:pt>
                <c:pt idx="846">
                  <c:v>7.5057981378727101</c:v>
                </c:pt>
                <c:pt idx="847">
                  <c:v>11.693350478187131</c:v>
                </c:pt>
                <c:pt idx="848">
                  <c:v>7.1069801100888066</c:v>
                </c:pt>
                <c:pt idx="849">
                  <c:v>5.6233979256063797</c:v>
                </c:pt>
                <c:pt idx="850">
                  <c:v>6.7518495127798976</c:v>
                </c:pt>
                <c:pt idx="851">
                  <c:v>6.2757210762267981</c:v>
                </c:pt>
                <c:pt idx="852">
                  <c:v>6.6608499100943508</c:v>
                </c:pt>
                <c:pt idx="853">
                  <c:v>1.1794092842974637</c:v>
                </c:pt>
                <c:pt idx="854">
                  <c:v>8.8461405463993774</c:v>
                </c:pt>
                <c:pt idx="855">
                  <c:v>4.8503496543882569</c:v>
                </c:pt>
                <c:pt idx="856">
                  <c:v>4.3039740909296089</c:v>
                </c:pt>
                <c:pt idx="857">
                  <c:v>11.317302122668472</c:v>
                </c:pt>
                <c:pt idx="858">
                  <c:v>6.5997570199479867</c:v>
                </c:pt>
                <c:pt idx="859">
                  <c:v>9.6339602495532173</c:v>
                </c:pt>
                <c:pt idx="860">
                  <c:v>12.679641042870211</c:v>
                </c:pt>
                <c:pt idx="861">
                  <c:v>5.0518285149930637</c:v>
                </c:pt>
                <c:pt idx="862">
                  <c:v>7.292239865274988</c:v>
                </c:pt>
                <c:pt idx="863">
                  <c:v>9.5437608543056847</c:v>
                </c:pt>
                <c:pt idx="864">
                  <c:v>10.56666896614472</c:v>
                </c:pt>
                <c:pt idx="865">
                  <c:v>7.7519356015556875</c:v>
                </c:pt>
                <c:pt idx="866">
                  <c:v>6.9345578872560409</c:v>
                </c:pt>
                <c:pt idx="867">
                  <c:v>2.3979170988921599</c:v>
                </c:pt>
                <c:pt idx="868">
                  <c:v>4.8770451074549612</c:v>
                </c:pt>
                <c:pt idx="869">
                  <c:v>6.915678705798264</c:v>
                </c:pt>
                <c:pt idx="870">
                  <c:v>9.8117195462796989</c:v>
                </c:pt>
                <c:pt idx="871">
                  <c:v>0.94262476863547207</c:v>
                </c:pt>
                <c:pt idx="872">
                  <c:v>6.6916019381571914</c:v>
                </c:pt>
                <c:pt idx="873">
                  <c:v>7.7745035574318813</c:v>
                </c:pt>
                <c:pt idx="874">
                  <c:v>6.4612993541637982</c:v>
                </c:pt>
                <c:pt idx="875">
                  <c:v>10.105040036642814</c:v>
                </c:pt>
                <c:pt idx="876">
                  <c:v>12.327194983761627</c:v>
                </c:pt>
                <c:pt idx="877">
                  <c:v>-2.4894154538705857</c:v>
                </c:pt>
                <c:pt idx="878">
                  <c:v>4.1183319507661178</c:v>
                </c:pt>
                <c:pt idx="879">
                  <c:v>2.9394464923162436</c:v>
                </c:pt>
                <c:pt idx="880">
                  <c:v>10.592286618316411</c:v>
                </c:pt>
                <c:pt idx="881">
                  <c:v>11.078044821478326</c:v>
                </c:pt>
                <c:pt idx="882">
                  <c:v>15.686170068715043</c:v>
                </c:pt>
                <c:pt idx="883">
                  <c:v>4.5076564934444221</c:v>
                </c:pt>
                <c:pt idx="884">
                  <c:v>4.9208584940419815</c:v>
                </c:pt>
                <c:pt idx="885">
                  <c:v>7.5067804340075721</c:v>
                </c:pt>
                <c:pt idx="886">
                  <c:v>1.3514747537739376</c:v>
                </c:pt>
                <c:pt idx="887">
                  <c:v>4.8727412989465062</c:v>
                </c:pt>
                <c:pt idx="888">
                  <c:v>8.460601004416521</c:v>
                </c:pt>
                <c:pt idx="889">
                  <c:v>6.9989772400789345</c:v>
                </c:pt>
                <c:pt idx="890">
                  <c:v>0.68430516862536939</c:v>
                </c:pt>
                <c:pt idx="891">
                  <c:v>1.3587865580006371</c:v>
                </c:pt>
                <c:pt idx="892">
                  <c:v>9.6275698944482411</c:v>
                </c:pt>
                <c:pt idx="893">
                  <c:v>-3.6612094128607735</c:v>
                </c:pt>
                <c:pt idx="894">
                  <c:v>9.5580348242886863</c:v>
                </c:pt>
                <c:pt idx="895">
                  <c:v>5.9020315522290394</c:v>
                </c:pt>
                <c:pt idx="896">
                  <c:v>8.0776877486161247</c:v>
                </c:pt>
                <c:pt idx="897">
                  <c:v>12.244726482596084</c:v>
                </c:pt>
                <c:pt idx="898">
                  <c:v>6.5730131034599548</c:v>
                </c:pt>
                <c:pt idx="899">
                  <c:v>8.088324430617913</c:v>
                </c:pt>
                <c:pt idx="900">
                  <c:v>4.7253251805497216</c:v>
                </c:pt>
                <c:pt idx="901">
                  <c:v>8.4093672572230318</c:v>
                </c:pt>
                <c:pt idx="902">
                  <c:v>8.3936708189238178</c:v>
                </c:pt>
                <c:pt idx="903">
                  <c:v>4.4600075069928016</c:v>
                </c:pt>
                <c:pt idx="904">
                  <c:v>10.630644480114569</c:v>
                </c:pt>
                <c:pt idx="905">
                  <c:v>1.4127656083236984</c:v>
                </c:pt>
                <c:pt idx="906">
                  <c:v>12.088410729020657</c:v>
                </c:pt>
                <c:pt idx="907">
                  <c:v>10.7025980028112</c:v>
                </c:pt>
                <c:pt idx="908">
                  <c:v>6.4463361163204862</c:v>
                </c:pt>
                <c:pt idx="909">
                  <c:v>7.6106080184284863</c:v>
                </c:pt>
                <c:pt idx="910">
                  <c:v>12.594265920874113</c:v>
                </c:pt>
                <c:pt idx="911">
                  <c:v>1.8758748513921408</c:v>
                </c:pt>
                <c:pt idx="912">
                  <c:v>3.3888050864960815</c:v>
                </c:pt>
                <c:pt idx="913">
                  <c:v>7.1923395001568418</c:v>
                </c:pt>
                <c:pt idx="914">
                  <c:v>6.8931162721602419</c:v>
                </c:pt>
                <c:pt idx="915">
                  <c:v>7.7296467811512697</c:v>
                </c:pt>
                <c:pt idx="916">
                  <c:v>-1.8179722760030907</c:v>
                </c:pt>
                <c:pt idx="917">
                  <c:v>8.1065318244652165</c:v>
                </c:pt>
                <c:pt idx="918">
                  <c:v>1.8084834764059661</c:v>
                </c:pt>
                <c:pt idx="919">
                  <c:v>3.2308234236261142</c:v>
                </c:pt>
                <c:pt idx="920">
                  <c:v>5.784687219758843</c:v>
                </c:pt>
                <c:pt idx="921">
                  <c:v>5.3040785959027144</c:v>
                </c:pt>
                <c:pt idx="922">
                  <c:v>6.389525344370929</c:v>
                </c:pt>
                <c:pt idx="923">
                  <c:v>10.312438822984179</c:v>
                </c:pt>
                <c:pt idx="924">
                  <c:v>5.9289398881919269</c:v>
                </c:pt>
                <c:pt idx="925">
                  <c:v>1.4744285383996427</c:v>
                </c:pt>
                <c:pt idx="926">
                  <c:v>5.8423961729710978</c:v>
                </c:pt>
                <c:pt idx="927">
                  <c:v>4.0634057855619998</c:v>
                </c:pt>
                <c:pt idx="928">
                  <c:v>-3.443034235953248</c:v>
                </c:pt>
                <c:pt idx="929">
                  <c:v>2.7992866116693307</c:v>
                </c:pt>
                <c:pt idx="930">
                  <c:v>11.482784176797018</c:v>
                </c:pt>
                <c:pt idx="931">
                  <c:v>9.3666269033951419</c:v>
                </c:pt>
                <c:pt idx="932">
                  <c:v>8.9161607349517968</c:v>
                </c:pt>
                <c:pt idx="933">
                  <c:v>3.5318103100805756</c:v>
                </c:pt>
                <c:pt idx="934">
                  <c:v>10.253983543510003</c:v>
                </c:pt>
                <c:pt idx="935">
                  <c:v>5.0907267960173321</c:v>
                </c:pt>
                <c:pt idx="936">
                  <c:v>9.5573482487041375</c:v>
                </c:pt>
                <c:pt idx="937">
                  <c:v>2.9747618921692318</c:v>
                </c:pt>
                <c:pt idx="938">
                  <c:v>3.3516243381952999</c:v>
                </c:pt>
                <c:pt idx="939">
                  <c:v>10.385603215850512</c:v>
                </c:pt>
                <c:pt idx="940">
                  <c:v>6.618940403194749</c:v>
                </c:pt>
                <c:pt idx="941">
                  <c:v>2.6849525077501397</c:v>
                </c:pt>
                <c:pt idx="942">
                  <c:v>9.7036180088810173</c:v>
                </c:pt>
                <c:pt idx="943">
                  <c:v>4.5303283929343703</c:v>
                </c:pt>
                <c:pt idx="944">
                  <c:v>3.7942920393532096</c:v>
                </c:pt>
                <c:pt idx="945">
                  <c:v>4.5523658181934277</c:v>
                </c:pt>
                <c:pt idx="946">
                  <c:v>10.827830263916084</c:v>
                </c:pt>
                <c:pt idx="947">
                  <c:v>0.50316826131593073</c:v>
                </c:pt>
                <c:pt idx="948">
                  <c:v>5.6218830918445377</c:v>
                </c:pt>
                <c:pt idx="949">
                  <c:v>8.2493490505638345</c:v>
                </c:pt>
                <c:pt idx="950">
                  <c:v>8.4244400698118831</c:v>
                </c:pt>
                <c:pt idx="951">
                  <c:v>5.6614734820733013</c:v>
                </c:pt>
                <c:pt idx="952">
                  <c:v>4.8018628847821887</c:v>
                </c:pt>
                <c:pt idx="953">
                  <c:v>-0.2564758110822174</c:v>
                </c:pt>
                <c:pt idx="954">
                  <c:v>7.2558091179448816</c:v>
                </c:pt>
                <c:pt idx="955">
                  <c:v>2.0621483747372391</c:v>
                </c:pt>
                <c:pt idx="956">
                  <c:v>5.745566694627211</c:v>
                </c:pt>
                <c:pt idx="957">
                  <c:v>9.27796824761419</c:v>
                </c:pt>
                <c:pt idx="958">
                  <c:v>7.6355475626459457</c:v>
                </c:pt>
                <c:pt idx="959">
                  <c:v>4.1166402368489496</c:v>
                </c:pt>
                <c:pt idx="960">
                  <c:v>2.6492356165991366</c:v>
                </c:pt>
                <c:pt idx="961">
                  <c:v>6.455683333130227</c:v>
                </c:pt>
                <c:pt idx="962">
                  <c:v>5.5327654703040681</c:v>
                </c:pt>
                <c:pt idx="963">
                  <c:v>6.6193509537265953</c:v>
                </c:pt>
                <c:pt idx="964">
                  <c:v>2.4075530020438136</c:v>
                </c:pt>
                <c:pt idx="965">
                  <c:v>10.075246904912369</c:v>
                </c:pt>
                <c:pt idx="966">
                  <c:v>6.4402312421321515</c:v>
                </c:pt>
                <c:pt idx="967">
                  <c:v>4.6675496606852125</c:v>
                </c:pt>
                <c:pt idx="968">
                  <c:v>5.8208732133088468</c:v>
                </c:pt>
                <c:pt idx="969">
                  <c:v>5.5200424909772643</c:v>
                </c:pt>
                <c:pt idx="970">
                  <c:v>5.6465598290386243</c:v>
                </c:pt>
                <c:pt idx="971">
                  <c:v>4.4820556125548023</c:v>
                </c:pt>
                <c:pt idx="972">
                  <c:v>6.4916965188916036</c:v>
                </c:pt>
                <c:pt idx="973">
                  <c:v>8.0973560845725672</c:v>
                </c:pt>
                <c:pt idx="974">
                  <c:v>-2.1119078168111258</c:v>
                </c:pt>
                <c:pt idx="975">
                  <c:v>5.6328057105338543</c:v>
                </c:pt>
                <c:pt idx="976">
                  <c:v>3.7722296617444133</c:v>
                </c:pt>
                <c:pt idx="977">
                  <c:v>6.9644709190452954</c:v>
                </c:pt>
                <c:pt idx="978">
                  <c:v>1.6539397538185421</c:v>
                </c:pt>
                <c:pt idx="979">
                  <c:v>13.879703082601552</c:v>
                </c:pt>
                <c:pt idx="980">
                  <c:v>3.6878755916727499</c:v>
                </c:pt>
                <c:pt idx="981">
                  <c:v>8.3515032657693595</c:v>
                </c:pt>
                <c:pt idx="982">
                  <c:v>7.5050637069518711</c:v>
                </c:pt>
                <c:pt idx="983">
                  <c:v>9.4610968863455049</c:v>
                </c:pt>
                <c:pt idx="984">
                  <c:v>3.024750128578134</c:v>
                </c:pt>
                <c:pt idx="985">
                  <c:v>4.9586986446598198</c:v>
                </c:pt>
                <c:pt idx="986">
                  <c:v>9.9069953110436746</c:v>
                </c:pt>
                <c:pt idx="987">
                  <c:v>-0.9931720851050958</c:v>
                </c:pt>
                <c:pt idx="988">
                  <c:v>4.7286544519895433</c:v>
                </c:pt>
                <c:pt idx="989">
                  <c:v>7.1263521422219949</c:v>
                </c:pt>
                <c:pt idx="990">
                  <c:v>6.4843868858611486</c:v>
                </c:pt>
                <c:pt idx="991">
                  <c:v>6.1772214862653207</c:v>
                </c:pt>
                <c:pt idx="992">
                  <c:v>-2.2965731243169456</c:v>
                </c:pt>
                <c:pt idx="993">
                  <c:v>5.0953349133222146</c:v>
                </c:pt>
                <c:pt idx="994">
                  <c:v>2.7982634038025593</c:v>
                </c:pt>
                <c:pt idx="995">
                  <c:v>4.9753647636748015</c:v>
                </c:pt>
                <c:pt idx="996">
                  <c:v>8.8510987653872899</c:v>
                </c:pt>
                <c:pt idx="997">
                  <c:v>3.4019425002031838</c:v>
                </c:pt>
                <c:pt idx="998">
                  <c:v>10.587819413013388</c:v>
                </c:pt>
                <c:pt idx="999">
                  <c:v>2.7436462363394098</c:v>
                </c:pt>
                <c:pt idx="1000">
                  <c:v>3.2694504767770436</c:v>
                </c:pt>
                <c:pt idx="1001">
                  <c:v>6.442135705130597</c:v>
                </c:pt>
                <c:pt idx="1002">
                  <c:v>1.081352983372698</c:v>
                </c:pt>
                <c:pt idx="1003">
                  <c:v>8.0695269711253008</c:v>
                </c:pt>
                <c:pt idx="1004">
                  <c:v>9.3415534801795186</c:v>
                </c:pt>
                <c:pt idx="1005">
                  <c:v>8.4305849524664094</c:v>
                </c:pt>
                <c:pt idx="1006">
                  <c:v>10.408633095780578</c:v>
                </c:pt>
                <c:pt idx="1007">
                  <c:v>14.356371727375969</c:v>
                </c:pt>
                <c:pt idx="1008">
                  <c:v>11.521487004474929</c:v>
                </c:pt>
                <c:pt idx="1009">
                  <c:v>6.5560982363006826</c:v>
                </c:pt>
                <c:pt idx="1010">
                  <c:v>5.8461255265069578</c:v>
                </c:pt>
                <c:pt idx="1011">
                  <c:v>7.1031264139005827</c:v>
                </c:pt>
                <c:pt idx="1012">
                  <c:v>1.7869519020013205</c:v>
                </c:pt>
                <c:pt idx="1013">
                  <c:v>12.652228933820473</c:v>
                </c:pt>
                <c:pt idx="1014">
                  <c:v>7.1873144473589718</c:v>
                </c:pt>
                <c:pt idx="1015">
                  <c:v>9.1986551561946719</c:v>
                </c:pt>
                <c:pt idx="1016">
                  <c:v>5.3273475824108507</c:v>
                </c:pt>
                <c:pt idx="1017">
                  <c:v>5.4353819153813419</c:v>
                </c:pt>
                <c:pt idx="1018">
                  <c:v>4.4441968008584318</c:v>
                </c:pt>
                <c:pt idx="1019">
                  <c:v>0.25275266371984673</c:v>
                </c:pt>
                <c:pt idx="1020">
                  <c:v>-1.1463449949223152</c:v>
                </c:pt>
                <c:pt idx="1021">
                  <c:v>9.5359737474993693</c:v>
                </c:pt>
                <c:pt idx="1022">
                  <c:v>8.4691716650017028</c:v>
                </c:pt>
                <c:pt idx="1023">
                  <c:v>5.6769081655538516</c:v>
                </c:pt>
                <c:pt idx="1024">
                  <c:v>8.7930533845259795</c:v>
                </c:pt>
                <c:pt idx="1025">
                  <c:v>2.0108418608151277</c:v>
                </c:pt>
                <c:pt idx="1026">
                  <c:v>10.491152853818223</c:v>
                </c:pt>
                <c:pt idx="1027">
                  <c:v>5.846494522693396</c:v>
                </c:pt>
                <c:pt idx="1028">
                  <c:v>0.65369151191602759</c:v>
                </c:pt>
                <c:pt idx="1029">
                  <c:v>5.3414154782481349</c:v>
                </c:pt>
                <c:pt idx="1030">
                  <c:v>4.4697693179794751</c:v>
                </c:pt>
                <c:pt idx="1031">
                  <c:v>9.9019611382100923</c:v>
                </c:pt>
                <c:pt idx="1032">
                  <c:v>2.3657703791728495</c:v>
                </c:pt>
                <c:pt idx="1033">
                  <c:v>10.116472058651468</c:v>
                </c:pt>
                <c:pt idx="1034">
                  <c:v>8.3803866201733648</c:v>
                </c:pt>
                <c:pt idx="1035">
                  <c:v>9.2069398155467592</c:v>
                </c:pt>
                <c:pt idx="1036">
                  <c:v>6.2781124768465517</c:v>
                </c:pt>
                <c:pt idx="1037">
                  <c:v>7.7066452307441899</c:v>
                </c:pt>
                <c:pt idx="1038">
                  <c:v>4.2080551902984409</c:v>
                </c:pt>
                <c:pt idx="1039">
                  <c:v>0.66111619570303215</c:v>
                </c:pt>
                <c:pt idx="1040">
                  <c:v>8.813784183898262</c:v>
                </c:pt>
                <c:pt idx="1041">
                  <c:v>7.9324202170152427</c:v>
                </c:pt>
                <c:pt idx="1042">
                  <c:v>10.033547096581398</c:v>
                </c:pt>
                <c:pt idx="1043">
                  <c:v>-2.9771682939584547</c:v>
                </c:pt>
                <c:pt idx="1044">
                  <c:v>10.258906459894153</c:v>
                </c:pt>
                <c:pt idx="1045">
                  <c:v>9.0887154529887226</c:v>
                </c:pt>
                <c:pt idx="1046">
                  <c:v>6.4261754448841968</c:v>
                </c:pt>
                <c:pt idx="1047">
                  <c:v>11.76300052899397</c:v>
                </c:pt>
                <c:pt idx="1048">
                  <c:v>4.4009299603006093</c:v>
                </c:pt>
                <c:pt idx="1049">
                  <c:v>9.9787838875181123</c:v>
                </c:pt>
                <c:pt idx="1050">
                  <c:v>9.7886773586933487</c:v>
                </c:pt>
                <c:pt idx="1051">
                  <c:v>5.5145876605691395</c:v>
                </c:pt>
                <c:pt idx="1052">
                  <c:v>7.8117222913341058</c:v>
                </c:pt>
                <c:pt idx="1053">
                  <c:v>7.2745085221432522</c:v>
                </c:pt>
                <c:pt idx="1054">
                  <c:v>13.681564601064776</c:v>
                </c:pt>
                <c:pt idx="1055">
                  <c:v>5.8034103387179341</c:v>
                </c:pt>
                <c:pt idx="1056">
                  <c:v>5.3213292097570566</c:v>
                </c:pt>
                <c:pt idx="1057">
                  <c:v>-1.0657020129351418</c:v>
                </c:pt>
                <c:pt idx="1058">
                  <c:v>2.4273332722736694</c:v>
                </c:pt>
                <c:pt idx="1059">
                  <c:v>4.8806844990250706</c:v>
                </c:pt>
                <c:pt idx="1060">
                  <c:v>1.9299563408717042</c:v>
                </c:pt>
                <c:pt idx="1061">
                  <c:v>11.532112355616128</c:v>
                </c:pt>
                <c:pt idx="1062">
                  <c:v>8.8344427962112402</c:v>
                </c:pt>
                <c:pt idx="1063">
                  <c:v>3.4501350908295429</c:v>
                </c:pt>
                <c:pt idx="1064">
                  <c:v>7.057213007173841</c:v>
                </c:pt>
                <c:pt idx="1065">
                  <c:v>7.1568462664363883</c:v>
                </c:pt>
                <c:pt idx="1066">
                  <c:v>7.1225341408075051</c:v>
                </c:pt>
                <c:pt idx="1067">
                  <c:v>2.2608714202728342</c:v>
                </c:pt>
                <c:pt idx="1068">
                  <c:v>1.8095619661479065</c:v>
                </c:pt>
                <c:pt idx="1069">
                  <c:v>3.4961329329724506</c:v>
                </c:pt>
                <c:pt idx="1070">
                  <c:v>6.4515302632026978</c:v>
                </c:pt>
                <c:pt idx="1071">
                  <c:v>11.697215082823661</c:v>
                </c:pt>
                <c:pt idx="1072">
                  <c:v>3.4526903916678302</c:v>
                </c:pt>
                <c:pt idx="1073">
                  <c:v>2.7613271925707599</c:v>
                </c:pt>
                <c:pt idx="1074">
                  <c:v>4.160875883559048</c:v>
                </c:pt>
                <c:pt idx="1075">
                  <c:v>13.653545969077781</c:v>
                </c:pt>
                <c:pt idx="1076">
                  <c:v>6.9119433118458211</c:v>
                </c:pt>
                <c:pt idx="1077">
                  <c:v>7.8205479633913537</c:v>
                </c:pt>
                <c:pt idx="1078">
                  <c:v>8.8704193665410394</c:v>
                </c:pt>
                <c:pt idx="1079">
                  <c:v>5.4269447322649489</c:v>
                </c:pt>
                <c:pt idx="1080">
                  <c:v>6.4399731533498432</c:v>
                </c:pt>
                <c:pt idx="1081">
                  <c:v>5.7515599617608082</c:v>
                </c:pt>
                <c:pt idx="1082">
                  <c:v>0.29844054649313456</c:v>
                </c:pt>
                <c:pt idx="1083">
                  <c:v>6.3697726185963042</c:v>
                </c:pt>
                <c:pt idx="1084">
                  <c:v>3.5879054315694314</c:v>
                </c:pt>
                <c:pt idx="1085">
                  <c:v>8.3243100066494655</c:v>
                </c:pt>
                <c:pt idx="1086">
                  <c:v>3.8764472324472097</c:v>
                </c:pt>
                <c:pt idx="1087">
                  <c:v>6.9840544830674505</c:v>
                </c:pt>
                <c:pt idx="1088">
                  <c:v>8.7944320374974243</c:v>
                </c:pt>
                <c:pt idx="1089">
                  <c:v>6.5025411114949367</c:v>
                </c:pt>
                <c:pt idx="1090">
                  <c:v>10.607578747676712</c:v>
                </c:pt>
                <c:pt idx="1091">
                  <c:v>8.4782975956722151</c:v>
                </c:pt>
                <c:pt idx="1092">
                  <c:v>5.7041411732888534</c:v>
                </c:pt>
                <c:pt idx="1093">
                  <c:v>8.5080747431062758</c:v>
                </c:pt>
                <c:pt idx="1094">
                  <c:v>1.7104365914039406</c:v>
                </c:pt>
                <c:pt idx="1095">
                  <c:v>8.8478742931590286</c:v>
                </c:pt>
                <c:pt idx="1096">
                  <c:v>5.9255535694277599</c:v>
                </c:pt>
                <c:pt idx="1097">
                  <c:v>4.8472611157785916</c:v>
                </c:pt>
                <c:pt idx="1098">
                  <c:v>13.637197343428785</c:v>
                </c:pt>
                <c:pt idx="1099">
                  <c:v>4.6698819615837639</c:v>
                </c:pt>
                <c:pt idx="1100">
                  <c:v>4.3243437287221944</c:v>
                </c:pt>
                <c:pt idx="1101">
                  <c:v>7.0805515506150316</c:v>
                </c:pt>
                <c:pt idx="1102">
                  <c:v>5.7455459968133065</c:v>
                </c:pt>
                <c:pt idx="1103">
                  <c:v>3.7244123075451405</c:v>
                </c:pt>
                <c:pt idx="1104">
                  <c:v>4.7810959231877357</c:v>
                </c:pt>
                <c:pt idx="1105">
                  <c:v>13.436005510163037</c:v>
                </c:pt>
                <c:pt idx="1106">
                  <c:v>7.6335035485270017</c:v>
                </c:pt>
                <c:pt idx="1107">
                  <c:v>3.8607421087249221</c:v>
                </c:pt>
                <c:pt idx="1108">
                  <c:v>4.8431181207703666</c:v>
                </c:pt>
                <c:pt idx="1109">
                  <c:v>6.4933787342548683</c:v>
                </c:pt>
                <c:pt idx="1110">
                  <c:v>8.1962893498231768</c:v>
                </c:pt>
                <c:pt idx="1111">
                  <c:v>6.2939558996915324</c:v>
                </c:pt>
                <c:pt idx="1112">
                  <c:v>8.8523584045977088</c:v>
                </c:pt>
                <c:pt idx="1113">
                  <c:v>10.369230913757002</c:v>
                </c:pt>
                <c:pt idx="1114">
                  <c:v>11.497517382973946</c:v>
                </c:pt>
                <c:pt idx="1115">
                  <c:v>12.638921019194443</c:v>
                </c:pt>
                <c:pt idx="1116">
                  <c:v>3.2456857110762671</c:v>
                </c:pt>
                <c:pt idx="1117">
                  <c:v>5.6512097078545986</c:v>
                </c:pt>
                <c:pt idx="1118">
                  <c:v>3.1918811079795502</c:v>
                </c:pt>
                <c:pt idx="1119">
                  <c:v>5.3146932189510796</c:v>
                </c:pt>
                <c:pt idx="1120">
                  <c:v>8.6691144175681192</c:v>
                </c:pt>
                <c:pt idx="1121">
                  <c:v>7.5431673853233638</c:v>
                </c:pt>
                <c:pt idx="1122">
                  <c:v>6.8276236635471026</c:v>
                </c:pt>
                <c:pt idx="1123">
                  <c:v>2.1647020681150586</c:v>
                </c:pt>
                <c:pt idx="1124">
                  <c:v>8.4832262009202513</c:v>
                </c:pt>
                <c:pt idx="1125">
                  <c:v>5.3564517201432231</c:v>
                </c:pt>
                <c:pt idx="1126">
                  <c:v>0.83215434358654439</c:v>
                </c:pt>
                <c:pt idx="1127">
                  <c:v>4.6681003349137757</c:v>
                </c:pt>
                <c:pt idx="1128">
                  <c:v>6.1606450264034356</c:v>
                </c:pt>
                <c:pt idx="1129">
                  <c:v>10.345330140057349</c:v>
                </c:pt>
                <c:pt idx="1130">
                  <c:v>3.8505771709411314</c:v>
                </c:pt>
                <c:pt idx="1131">
                  <c:v>8.5216800593151785</c:v>
                </c:pt>
                <c:pt idx="1132">
                  <c:v>-1.795201652457457</c:v>
                </c:pt>
                <c:pt idx="1133">
                  <c:v>9.2610526957581083</c:v>
                </c:pt>
                <c:pt idx="1134">
                  <c:v>10.385624653228025</c:v>
                </c:pt>
                <c:pt idx="1135">
                  <c:v>6.9538858749661046</c:v>
                </c:pt>
                <c:pt idx="1136">
                  <c:v>10.250630309864574</c:v>
                </c:pt>
                <c:pt idx="1137">
                  <c:v>7.4451368891661138</c:v>
                </c:pt>
                <c:pt idx="1138">
                  <c:v>10.546394193968379</c:v>
                </c:pt>
                <c:pt idx="1139">
                  <c:v>3.2134241306291731</c:v>
                </c:pt>
                <c:pt idx="1140">
                  <c:v>5.461625906137753</c:v>
                </c:pt>
                <c:pt idx="1141">
                  <c:v>5.4204391137738845</c:v>
                </c:pt>
                <c:pt idx="1142">
                  <c:v>-0.28765889288878688</c:v>
                </c:pt>
                <c:pt idx="1143">
                  <c:v>1.9212053261631969</c:v>
                </c:pt>
                <c:pt idx="1144">
                  <c:v>7.1043508161433362</c:v>
                </c:pt>
                <c:pt idx="1145">
                  <c:v>3.5567164621459764</c:v>
                </c:pt>
                <c:pt idx="1146">
                  <c:v>5.8955462418624407</c:v>
                </c:pt>
                <c:pt idx="1147">
                  <c:v>3.2794982495309539</c:v>
                </c:pt>
                <c:pt idx="1148">
                  <c:v>12.087016285651536</c:v>
                </c:pt>
                <c:pt idx="1149">
                  <c:v>-1.3901799280444962</c:v>
                </c:pt>
                <c:pt idx="1150">
                  <c:v>6.4369374736538711</c:v>
                </c:pt>
                <c:pt idx="1151">
                  <c:v>6.1965818767281391</c:v>
                </c:pt>
                <c:pt idx="1152">
                  <c:v>7.370690205536528</c:v>
                </c:pt>
                <c:pt idx="1153">
                  <c:v>9.164232554463382</c:v>
                </c:pt>
                <c:pt idx="1154">
                  <c:v>7.2358484813677748</c:v>
                </c:pt>
                <c:pt idx="1155">
                  <c:v>4.842156119790177</c:v>
                </c:pt>
                <c:pt idx="1156">
                  <c:v>3.1917236156528266</c:v>
                </c:pt>
                <c:pt idx="1157">
                  <c:v>6.3402498671590948</c:v>
                </c:pt>
                <c:pt idx="1158">
                  <c:v>5.4248762117306892</c:v>
                </c:pt>
                <c:pt idx="1159">
                  <c:v>8.4569506679199673</c:v>
                </c:pt>
                <c:pt idx="1160">
                  <c:v>9.4489529521663336</c:v>
                </c:pt>
                <c:pt idx="1161">
                  <c:v>3.2593601995878956</c:v>
                </c:pt>
                <c:pt idx="1162">
                  <c:v>3.5708697952511583</c:v>
                </c:pt>
                <c:pt idx="1163">
                  <c:v>7.9779784336140516</c:v>
                </c:pt>
                <c:pt idx="1164">
                  <c:v>7.5246153698332323</c:v>
                </c:pt>
                <c:pt idx="1165">
                  <c:v>8.5233379631051491</c:v>
                </c:pt>
                <c:pt idx="1166">
                  <c:v>9.0088018584407639</c:v>
                </c:pt>
                <c:pt idx="1167">
                  <c:v>4.8655137929881596</c:v>
                </c:pt>
                <c:pt idx="1168">
                  <c:v>2.3575372740632594</c:v>
                </c:pt>
                <c:pt idx="1169">
                  <c:v>5.5603908270008917</c:v>
                </c:pt>
                <c:pt idx="1170">
                  <c:v>-0.27276966853734708</c:v>
                </c:pt>
                <c:pt idx="1171">
                  <c:v>6.4825293756686877</c:v>
                </c:pt>
                <c:pt idx="1172">
                  <c:v>11.808452173722895</c:v>
                </c:pt>
                <c:pt idx="1173">
                  <c:v>12.232641177165045</c:v>
                </c:pt>
                <c:pt idx="1174">
                  <c:v>2.4563337766601654</c:v>
                </c:pt>
                <c:pt idx="1175">
                  <c:v>-2.2101185154135683</c:v>
                </c:pt>
                <c:pt idx="1176">
                  <c:v>2.4108558361051249</c:v>
                </c:pt>
                <c:pt idx="1177">
                  <c:v>7.9283651221056761</c:v>
                </c:pt>
                <c:pt idx="1178">
                  <c:v>4.9989284146242277</c:v>
                </c:pt>
                <c:pt idx="1179">
                  <c:v>5.0594567334356011</c:v>
                </c:pt>
                <c:pt idx="1180">
                  <c:v>8.9377493886922057</c:v>
                </c:pt>
                <c:pt idx="1181">
                  <c:v>12.812069099103788</c:v>
                </c:pt>
                <c:pt idx="1182">
                  <c:v>1.0376969684851738</c:v>
                </c:pt>
                <c:pt idx="1183">
                  <c:v>4.6685074321299691</c:v>
                </c:pt>
                <c:pt idx="1184">
                  <c:v>10.947324046044884</c:v>
                </c:pt>
                <c:pt idx="1185">
                  <c:v>1.4779694786253219</c:v>
                </c:pt>
                <c:pt idx="1186">
                  <c:v>6.2574598516453017</c:v>
                </c:pt>
                <c:pt idx="1187">
                  <c:v>4.2442168724007816</c:v>
                </c:pt>
                <c:pt idx="1188">
                  <c:v>6.9365974527166552</c:v>
                </c:pt>
                <c:pt idx="1189">
                  <c:v>9.0414056231038149</c:v>
                </c:pt>
                <c:pt idx="1190">
                  <c:v>11.178704935762958</c:v>
                </c:pt>
                <c:pt idx="1191">
                  <c:v>7.8433935300034037</c:v>
                </c:pt>
                <c:pt idx="1192">
                  <c:v>8.5950675555384208</c:v>
                </c:pt>
                <c:pt idx="1193">
                  <c:v>5.7170584781182701</c:v>
                </c:pt>
                <c:pt idx="1194">
                  <c:v>10.09698283087549</c:v>
                </c:pt>
                <c:pt idx="1195">
                  <c:v>0.96577691481199013</c:v>
                </c:pt>
                <c:pt idx="1196">
                  <c:v>4.4966409009172681</c:v>
                </c:pt>
                <c:pt idx="1197">
                  <c:v>7.4317795587304865</c:v>
                </c:pt>
                <c:pt idx="1198">
                  <c:v>5.8700995747706761</c:v>
                </c:pt>
                <c:pt idx="1199">
                  <c:v>6.0035046090838851</c:v>
                </c:pt>
                <c:pt idx="1200">
                  <c:v>-2.7209788902356573</c:v>
                </c:pt>
                <c:pt idx="1201">
                  <c:v>2.7882279400882686</c:v>
                </c:pt>
                <c:pt idx="1202">
                  <c:v>5.9871002612612321</c:v>
                </c:pt>
                <c:pt idx="1203">
                  <c:v>0.81097163765185254</c:v>
                </c:pt>
                <c:pt idx="1204">
                  <c:v>6.960597659870265</c:v>
                </c:pt>
                <c:pt idx="1205">
                  <c:v>5.715229028429845</c:v>
                </c:pt>
                <c:pt idx="1206">
                  <c:v>4.6621401072855031</c:v>
                </c:pt>
                <c:pt idx="1207">
                  <c:v>1.1792709101692651</c:v>
                </c:pt>
                <c:pt idx="1208">
                  <c:v>3.7315071271955724</c:v>
                </c:pt>
                <c:pt idx="1209">
                  <c:v>1.1828921722608037</c:v>
                </c:pt>
                <c:pt idx="1210">
                  <c:v>4.4154713195846913</c:v>
                </c:pt>
                <c:pt idx="1211">
                  <c:v>6.5808030491107674</c:v>
                </c:pt>
                <c:pt idx="1212">
                  <c:v>10.369511815826399</c:v>
                </c:pt>
                <c:pt idx="1213">
                  <c:v>2.7836994689665868</c:v>
                </c:pt>
                <c:pt idx="1214">
                  <c:v>9.2602476811594574</c:v>
                </c:pt>
                <c:pt idx="1215">
                  <c:v>6.1808016169367797</c:v>
                </c:pt>
                <c:pt idx="1216">
                  <c:v>3.2374517999503052</c:v>
                </c:pt>
                <c:pt idx="1217">
                  <c:v>3.0538625016596592</c:v>
                </c:pt>
                <c:pt idx="1218">
                  <c:v>7.4003843534897236</c:v>
                </c:pt>
                <c:pt idx="1219">
                  <c:v>7.4221556752078337</c:v>
                </c:pt>
                <c:pt idx="1220">
                  <c:v>9.0512611929960709</c:v>
                </c:pt>
                <c:pt idx="1221">
                  <c:v>2.9354784779747698</c:v>
                </c:pt>
                <c:pt idx="1222">
                  <c:v>7.5631058548221048</c:v>
                </c:pt>
                <c:pt idx="1223">
                  <c:v>4.5240551338588695</c:v>
                </c:pt>
                <c:pt idx="1224">
                  <c:v>9.91834740200418</c:v>
                </c:pt>
                <c:pt idx="1225">
                  <c:v>1.6286012398446035</c:v>
                </c:pt>
                <c:pt idx="1226">
                  <c:v>3.2257400966871166</c:v>
                </c:pt>
                <c:pt idx="1227">
                  <c:v>8.8950552880170051</c:v>
                </c:pt>
                <c:pt idx="1228">
                  <c:v>3.1515486538758228</c:v>
                </c:pt>
                <c:pt idx="1229">
                  <c:v>11.844314749826435</c:v>
                </c:pt>
                <c:pt idx="1230">
                  <c:v>2.115924038085383</c:v>
                </c:pt>
                <c:pt idx="1231">
                  <c:v>10.333047769388006</c:v>
                </c:pt>
                <c:pt idx="1232">
                  <c:v>7.5876758483357882</c:v>
                </c:pt>
                <c:pt idx="1233">
                  <c:v>1.4058488174622932</c:v>
                </c:pt>
                <c:pt idx="1234">
                  <c:v>2.9275028094312887</c:v>
                </c:pt>
                <c:pt idx="1235">
                  <c:v>7.0593573887441714</c:v>
                </c:pt>
                <c:pt idx="1236">
                  <c:v>5.8613600102654937</c:v>
                </c:pt>
                <c:pt idx="1237">
                  <c:v>8.1657738641635209</c:v>
                </c:pt>
                <c:pt idx="1238">
                  <c:v>7.027725049206822</c:v>
                </c:pt>
                <c:pt idx="1239">
                  <c:v>8.6733272121731062</c:v>
                </c:pt>
                <c:pt idx="1240">
                  <c:v>6.5605249832966113</c:v>
                </c:pt>
                <c:pt idx="1241">
                  <c:v>6.4364366846498324</c:v>
                </c:pt>
                <c:pt idx="1242">
                  <c:v>9.6243570476065852</c:v>
                </c:pt>
                <c:pt idx="1243">
                  <c:v>7.680217639330604E-2</c:v>
                </c:pt>
                <c:pt idx="1244">
                  <c:v>4.1975004803669567</c:v>
                </c:pt>
                <c:pt idx="1245">
                  <c:v>2.1286267436100972</c:v>
                </c:pt>
                <c:pt idx="1246">
                  <c:v>8.3765226027886399</c:v>
                </c:pt>
                <c:pt idx="1247">
                  <c:v>8.3712063395431144</c:v>
                </c:pt>
                <c:pt idx="1248">
                  <c:v>7.3923955570895608</c:v>
                </c:pt>
                <c:pt idx="1249">
                  <c:v>7.4377069880168047</c:v>
                </c:pt>
                <c:pt idx="1250">
                  <c:v>1.037996695444138</c:v>
                </c:pt>
                <c:pt idx="1251">
                  <c:v>7.3621444790675588</c:v>
                </c:pt>
                <c:pt idx="1252">
                  <c:v>2.3545690433435</c:v>
                </c:pt>
                <c:pt idx="1253">
                  <c:v>3.1897233878900146</c:v>
                </c:pt>
                <c:pt idx="1254">
                  <c:v>1.4347678501703482</c:v>
                </c:pt>
                <c:pt idx="1255">
                  <c:v>0.74494227537817381</c:v>
                </c:pt>
                <c:pt idx="1256">
                  <c:v>3.5574918926076928</c:v>
                </c:pt>
                <c:pt idx="1257">
                  <c:v>12.884129640620813</c:v>
                </c:pt>
                <c:pt idx="1258">
                  <c:v>3.8307789679260189</c:v>
                </c:pt>
                <c:pt idx="1259">
                  <c:v>4.4472199134919217</c:v>
                </c:pt>
                <c:pt idx="1260">
                  <c:v>8.7736305037929654</c:v>
                </c:pt>
                <c:pt idx="1261">
                  <c:v>6.4841378528829043</c:v>
                </c:pt>
                <c:pt idx="1262">
                  <c:v>1.5460892137154634</c:v>
                </c:pt>
                <c:pt idx="1263">
                  <c:v>3.5842443886800273</c:v>
                </c:pt>
                <c:pt idx="1264">
                  <c:v>3.1767790961385698</c:v>
                </c:pt>
                <c:pt idx="1265">
                  <c:v>5.2082228299519784</c:v>
                </c:pt>
                <c:pt idx="1266">
                  <c:v>3.0689181940930768</c:v>
                </c:pt>
                <c:pt idx="1267">
                  <c:v>4.785558671977018</c:v>
                </c:pt>
                <c:pt idx="1268">
                  <c:v>2.3726643708124993</c:v>
                </c:pt>
                <c:pt idx="1269">
                  <c:v>12.427794093485549</c:v>
                </c:pt>
                <c:pt idx="1270">
                  <c:v>2.4866541272086935</c:v>
                </c:pt>
                <c:pt idx="1271">
                  <c:v>7.7668348608408566</c:v>
                </c:pt>
                <c:pt idx="1272">
                  <c:v>9.5457315343752356</c:v>
                </c:pt>
                <c:pt idx="1273">
                  <c:v>8.7118188097533071</c:v>
                </c:pt>
                <c:pt idx="1274">
                  <c:v>0.18154747095049029</c:v>
                </c:pt>
                <c:pt idx="1275">
                  <c:v>6.9412159560397004</c:v>
                </c:pt>
                <c:pt idx="1276">
                  <c:v>9.0457730815894344</c:v>
                </c:pt>
                <c:pt idx="1277">
                  <c:v>11.225105818997491</c:v>
                </c:pt>
                <c:pt idx="1278">
                  <c:v>6.7090054821160283</c:v>
                </c:pt>
                <c:pt idx="1279">
                  <c:v>1.9130870564959648</c:v>
                </c:pt>
                <c:pt idx="1280">
                  <c:v>3.039987251818947</c:v>
                </c:pt>
                <c:pt idx="1281">
                  <c:v>4.461725820058084</c:v>
                </c:pt>
                <c:pt idx="1282">
                  <c:v>9.9932851897445936</c:v>
                </c:pt>
                <c:pt idx="1283">
                  <c:v>7.1532101671649322</c:v>
                </c:pt>
                <c:pt idx="1284">
                  <c:v>7.1381779032404573</c:v>
                </c:pt>
                <c:pt idx="1285">
                  <c:v>8.125825159384398</c:v>
                </c:pt>
                <c:pt idx="1286">
                  <c:v>10.103611974780495</c:v>
                </c:pt>
                <c:pt idx="1287">
                  <c:v>7.8751519698187469</c:v>
                </c:pt>
                <c:pt idx="1288">
                  <c:v>-0.33245402750299391</c:v>
                </c:pt>
                <c:pt idx="1289">
                  <c:v>6.7245029252754538</c:v>
                </c:pt>
                <c:pt idx="1290">
                  <c:v>6.4386125010639184</c:v>
                </c:pt>
                <c:pt idx="1291">
                  <c:v>8.9071763743083014</c:v>
                </c:pt>
                <c:pt idx="1292">
                  <c:v>0.30451177749618852</c:v>
                </c:pt>
                <c:pt idx="1293">
                  <c:v>4.985719634674199</c:v>
                </c:pt>
                <c:pt idx="1294">
                  <c:v>5.9206816737324743</c:v>
                </c:pt>
                <c:pt idx="1295">
                  <c:v>7.3241278306381119</c:v>
                </c:pt>
                <c:pt idx="1296">
                  <c:v>11.081528474000754</c:v>
                </c:pt>
                <c:pt idx="1297">
                  <c:v>0.53269335139068374</c:v>
                </c:pt>
                <c:pt idx="1298">
                  <c:v>8.6030055910070207</c:v>
                </c:pt>
                <c:pt idx="1299">
                  <c:v>2.5112221521599305</c:v>
                </c:pt>
                <c:pt idx="1300">
                  <c:v>4.4161827215796308</c:v>
                </c:pt>
                <c:pt idx="1301">
                  <c:v>2.9063030597278718</c:v>
                </c:pt>
                <c:pt idx="1302">
                  <c:v>7.7153294914953534</c:v>
                </c:pt>
                <c:pt idx="1303">
                  <c:v>5.6042525645922465</c:v>
                </c:pt>
                <c:pt idx="1304">
                  <c:v>5.8068708451693771</c:v>
                </c:pt>
                <c:pt idx="1305">
                  <c:v>6.3431739151559627</c:v>
                </c:pt>
                <c:pt idx="1306">
                  <c:v>6.164493617674129</c:v>
                </c:pt>
                <c:pt idx="1307">
                  <c:v>5.1220600497699023</c:v>
                </c:pt>
                <c:pt idx="1308">
                  <c:v>2.6626260976995475</c:v>
                </c:pt>
                <c:pt idx="1309">
                  <c:v>7.1692894926487298</c:v>
                </c:pt>
                <c:pt idx="1310">
                  <c:v>4.8704547815051669</c:v>
                </c:pt>
                <c:pt idx="1311">
                  <c:v>4.4951667834529134</c:v>
                </c:pt>
                <c:pt idx="1312">
                  <c:v>6.8589402883230681</c:v>
                </c:pt>
                <c:pt idx="1313">
                  <c:v>1.3965609945853106</c:v>
                </c:pt>
                <c:pt idx="1314">
                  <c:v>9.9167216965398985</c:v>
                </c:pt>
                <c:pt idx="1315">
                  <c:v>5.8957028402985463</c:v>
                </c:pt>
                <c:pt idx="1316">
                  <c:v>12.243865353316567</c:v>
                </c:pt>
                <c:pt idx="1317">
                  <c:v>5.4467338876645783</c:v>
                </c:pt>
                <c:pt idx="1318">
                  <c:v>2.5008581710877609</c:v>
                </c:pt>
                <c:pt idx="1319">
                  <c:v>7.8089063517719186</c:v>
                </c:pt>
                <c:pt idx="1320">
                  <c:v>3.0562556410315707</c:v>
                </c:pt>
                <c:pt idx="1321">
                  <c:v>8.0997409635518576</c:v>
                </c:pt>
                <c:pt idx="1322">
                  <c:v>2.7193467715500308</c:v>
                </c:pt>
                <c:pt idx="1323">
                  <c:v>10.597020608025247</c:v>
                </c:pt>
                <c:pt idx="1324">
                  <c:v>0.89501054216973674</c:v>
                </c:pt>
                <c:pt idx="1325">
                  <c:v>9.4672853078235146</c:v>
                </c:pt>
                <c:pt idx="1326">
                  <c:v>5.6427418473626449</c:v>
                </c:pt>
                <c:pt idx="1327">
                  <c:v>1.8517560411599032</c:v>
                </c:pt>
                <c:pt idx="1328">
                  <c:v>8.2128682450983348</c:v>
                </c:pt>
                <c:pt idx="1329">
                  <c:v>3.5630808614552194</c:v>
                </c:pt>
                <c:pt idx="1330">
                  <c:v>3.6355442859921538</c:v>
                </c:pt>
                <c:pt idx="1331">
                  <c:v>5.1753639961307591</c:v>
                </c:pt>
                <c:pt idx="1332">
                  <c:v>8.0386972182937377</c:v>
                </c:pt>
                <c:pt idx="1333">
                  <c:v>5.9935751999336517</c:v>
                </c:pt>
                <c:pt idx="1334">
                  <c:v>6.8745301903399056</c:v>
                </c:pt>
                <c:pt idx="1335">
                  <c:v>4.50105868218591</c:v>
                </c:pt>
                <c:pt idx="1336">
                  <c:v>4.6693109263968848</c:v>
                </c:pt>
                <c:pt idx="1337">
                  <c:v>6.6156735516340994</c:v>
                </c:pt>
                <c:pt idx="1338">
                  <c:v>5.7378914606860949</c:v>
                </c:pt>
                <c:pt idx="1339">
                  <c:v>2.0254786179295232</c:v>
                </c:pt>
                <c:pt idx="1340">
                  <c:v>7.0666823467809081</c:v>
                </c:pt>
                <c:pt idx="1341">
                  <c:v>7.7583192175024545</c:v>
                </c:pt>
                <c:pt idx="1342">
                  <c:v>8.7333129143920036</c:v>
                </c:pt>
                <c:pt idx="1343">
                  <c:v>9.1984011156886325</c:v>
                </c:pt>
                <c:pt idx="1344">
                  <c:v>11.869448119540142</c:v>
                </c:pt>
                <c:pt idx="1345">
                  <c:v>3.1645857217597966</c:v>
                </c:pt>
                <c:pt idx="1346">
                  <c:v>6.6762085396545965</c:v>
                </c:pt>
                <c:pt idx="1347">
                  <c:v>9.4978669905233595</c:v>
                </c:pt>
                <c:pt idx="1348">
                  <c:v>7.2191752437554255</c:v>
                </c:pt>
                <c:pt idx="1349">
                  <c:v>7.9352776836139975</c:v>
                </c:pt>
                <c:pt idx="1350">
                  <c:v>9.6030719238244302</c:v>
                </c:pt>
                <c:pt idx="1351">
                  <c:v>5.7811078532113234</c:v>
                </c:pt>
                <c:pt idx="1352">
                  <c:v>9.4956946520725154</c:v>
                </c:pt>
                <c:pt idx="1353">
                  <c:v>3.5496428360579197</c:v>
                </c:pt>
                <c:pt idx="1354">
                  <c:v>-0.20629715120342862</c:v>
                </c:pt>
                <c:pt idx="1355">
                  <c:v>5.2824017942663284</c:v>
                </c:pt>
                <c:pt idx="1356">
                  <c:v>1.9309412683428082</c:v>
                </c:pt>
                <c:pt idx="1357">
                  <c:v>6.4215768565730729</c:v>
                </c:pt>
                <c:pt idx="1358">
                  <c:v>12.927286659780547</c:v>
                </c:pt>
                <c:pt idx="1359">
                  <c:v>8.5657461691586967</c:v>
                </c:pt>
                <c:pt idx="1360">
                  <c:v>6.1955166729850113</c:v>
                </c:pt>
                <c:pt idx="1361">
                  <c:v>9.1318656799968601</c:v>
                </c:pt>
                <c:pt idx="1362">
                  <c:v>7.2865123203620481</c:v>
                </c:pt>
                <c:pt idx="1363">
                  <c:v>-0.51344685631814446</c:v>
                </c:pt>
                <c:pt idx="1364">
                  <c:v>5.660227268865591</c:v>
                </c:pt>
                <c:pt idx="1365">
                  <c:v>10.79807027202153</c:v>
                </c:pt>
                <c:pt idx="1366">
                  <c:v>2.682301841881463</c:v>
                </c:pt>
                <c:pt idx="1367">
                  <c:v>8.4253698822661747</c:v>
                </c:pt>
                <c:pt idx="1368">
                  <c:v>11.58066137768907</c:v>
                </c:pt>
                <c:pt idx="1369">
                  <c:v>9.0146608053455388</c:v>
                </c:pt>
                <c:pt idx="1370">
                  <c:v>2.5939118413523152</c:v>
                </c:pt>
                <c:pt idx="1371">
                  <c:v>4.1673255417789274</c:v>
                </c:pt>
                <c:pt idx="1372">
                  <c:v>3.998166383052085</c:v>
                </c:pt>
                <c:pt idx="1373">
                  <c:v>5.368938573545619</c:v>
                </c:pt>
                <c:pt idx="1374">
                  <c:v>4.0085980035979034</c:v>
                </c:pt>
                <c:pt idx="1375">
                  <c:v>8.01828752661973</c:v>
                </c:pt>
                <c:pt idx="1376">
                  <c:v>8.3668550259750916</c:v>
                </c:pt>
                <c:pt idx="1377">
                  <c:v>3.8976528925476037</c:v>
                </c:pt>
                <c:pt idx="1378">
                  <c:v>5.7901227223228346</c:v>
                </c:pt>
                <c:pt idx="1379">
                  <c:v>5.4137198490356884</c:v>
                </c:pt>
                <c:pt idx="1380">
                  <c:v>1.8512635978390835</c:v>
                </c:pt>
                <c:pt idx="1381">
                  <c:v>7.253902043155847</c:v>
                </c:pt>
                <c:pt idx="1382">
                  <c:v>-1.6381527231783062</c:v>
                </c:pt>
                <c:pt idx="1383">
                  <c:v>5.5950253268327197</c:v>
                </c:pt>
                <c:pt idx="1384">
                  <c:v>5.936011757288389</c:v>
                </c:pt>
                <c:pt idx="1385">
                  <c:v>9.5976880983897477</c:v>
                </c:pt>
                <c:pt idx="1386">
                  <c:v>-0.96666687504045168</c:v>
                </c:pt>
                <c:pt idx="1387">
                  <c:v>1.5214462713767269</c:v>
                </c:pt>
                <c:pt idx="1388">
                  <c:v>1.8956321834779168</c:v>
                </c:pt>
                <c:pt idx="1389">
                  <c:v>4.3565454638077679</c:v>
                </c:pt>
                <c:pt idx="1390">
                  <c:v>6.5803373214877254</c:v>
                </c:pt>
                <c:pt idx="1391">
                  <c:v>-0.85091848818015148</c:v>
                </c:pt>
                <c:pt idx="1392">
                  <c:v>3.7281789114958013</c:v>
                </c:pt>
                <c:pt idx="1393">
                  <c:v>6.7057660627684523</c:v>
                </c:pt>
                <c:pt idx="1394">
                  <c:v>3.5920240079215784</c:v>
                </c:pt>
                <c:pt idx="1395">
                  <c:v>-1.2336409218399873</c:v>
                </c:pt>
                <c:pt idx="1396">
                  <c:v>1.9382804302810732</c:v>
                </c:pt>
                <c:pt idx="1397">
                  <c:v>4.7002467101585514</c:v>
                </c:pt>
                <c:pt idx="1398">
                  <c:v>8.854326687886326</c:v>
                </c:pt>
                <c:pt idx="1399">
                  <c:v>1.3680779935920782</c:v>
                </c:pt>
                <c:pt idx="1400">
                  <c:v>5.9131949797381047</c:v>
                </c:pt>
                <c:pt idx="1401">
                  <c:v>1.7360001623690535</c:v>
                </c:pt>
                <c:pt idx="1402">
                  <c:v>5.8463431440348925</c:v>
                </c:pt>
                <c:pt idx="1403">
                  <c:v>7.1858494173285026</c:v>
                </c:pt>
                <c:pt idx="1404">
                  <c:v>7.8679720053778048</c:v>
                </c:pt>
                <c:pt idx="1405">
                  <c:v>8.2374454506481065E-2</c:v>
                </c:pt>
                <c:pt idx="1406">
                  <c:v>12.587919708663678</c:v>
                </c:pt>
                <c:pt idx="1407">
                  <c:v>4.9843724869376782</c:v>
                </c:pt>
                <c:pt idx="1408">
                  <c:v>4.5454536808916854</c:v>
                </c:pt>
                <c:pt idx="1409">
                  <c:v>0.37266282987256716</c:v>
                </c:pt>
                <c:pt idx="1410">
                  <c:v>6.3843117543248429</c:v>
                </c:pt>
                <c:pt idx="1411">
                  <c:v>2.8469952850281883</c:v>
                </c:pt>
                <c:pt idx="1412">
                  <c:v>4.7114438526890137</c:v>
                </c:pt>
                <c:pt idx="1413">
                  <c:v>7.4662849685097337</c:v>
                </c:pt>
                <c:pt idx="1414">
                  <c:v>12.546020008656146</c:v>
                </c:pt>
                <c:pt idx="1415">
                  <c:v>-1.1789542985127786</c:v>
                </c:pt>
                <c:pt idx="1416">
                  <c:v>4.3798600812858197</c:v>
                </c:pt>
                <c:pt idx="1417">
                  <c:v>6.1155953786460895</c:v>
                </c:pt>
                <c:pt idx="1418">
                  <c:v>10.483057264614445</c:v>
                </c:pt>
                <c:pt idx="1419">
                  <c:v>5.1297828189512416</c:v>
                </c:pt>
                <c:pt idx="1420">
                  <c:v>6.3167729408201829</c:v>
                </c:pt>
                <c:pt idx="1421">
                  <c:v>7.86113666349664</c:v>
                </c:pt>
                <c:pt idx="1422">
                  <c:v>7.141499471627573</c:v>
                </c:pt>
                <c:pt idx="1423">
                  <c:v>4.5263504328115962</c:v>
                </c:pt>
                <c:pt idx="1424">
                  <c:v>6.957748892245025</c:v>
                </c:pt>
                <c:pt idx="1425">
                  <c:v>5.8375541974758809</c:v>
                </c:pt>
                <c:pt idx="1426">
                  <c:v>4.7393893810435586</c:v>
                </c:pt>
                <c:pt idx="1427">
                  <c:v>8.5582065102506455</c:v>
                </c:pt>
                <c:pt idx="1428">
                  <c:v>8.8172392804316839</c:v>
                </c:pt>
                <c:pt idx="1429">
                  <c:v>4.3322702416798151</c:v>
                </c:pt>
                <c:pt idx="1430">
                  <c:v>7.2380363119821594</c:v>
                </c:pt>
                <c:pt idx="1431">
                  <c:v>4.0932137423983574</c:v>
                </c:pt>
                <c:pt idx="1432">
                  <c:v>10.90199791364552</c:v>
                </c:pt>
                <c:pt idx="1433">
                  <c:v>7.2495515313836858</c:v>
                </c:pt>
                <c:pt idx="1434">
                  <c:v>5.1595550874912268</c:v>
                </c:pt>
                <c:pt idx="1435">
                  <c:v>11.853750602048443</c:v>
                </c:pt>
                <c:pt idx="1436">
                  <c:v>4.9026447642501667</c:v>
                </c:pt>
                <c:pt idx="1437">
                  <c:v>8.5440065302949826</c:v>
                </c:pt>
                <c:pt idx="1438">
                  <c:v>4.2606509824207137</c:v>
                </c:pt>
                <c:pt idx="1439">
                  <c:v>5.6249134727514054</c:v>
                </c:pt>
                <c:pt idx="1440">
                  <c:v>7.5052154206462163</c:v>
                </c:pt>
                <c:pt idx="1441">
                  <c:v>3.9249916900254966</c:v>
                </c:pt>
                <c:pt idx="1442">
                  <c:v>10.628631986959846</c:v>
                </c:pt>
                <c:pt idx="1443">
                  <c:v>2.1051183983995925</c:v>
                </c:pt>
                <c:pt idx="1444">
                  <c:v>7.0667534269903802</c:v>
                </c:pt>
                <c:pt idx="1445">
                  <c:v>2.4670558874997717</c:v>
                </c:pt>
                <c:pt idx="1446">
                  <c:v>3.7976137162490256</c:v>
                </c:pt>
                <c:pt idx="1447">
                  <c:v>9.0678624991607144</c:v>
                </c:pt>
                <c:pt idx="1448">
                  <c:v>8.36269279406587</c:v>
                </c:pt>
                <c:pt idx="1449">
                  <c:v>10.551817021450878</c:v>
                </c:pt>
                <c:pt idx="1450">
                  <c:v>10.043432994601504</c:v>
                </c:pt>
                <c:pt idx="1451">
                  <c:v>7.1078561122596664</c:v>
                </c:pt>
                <c:pt idx="1452">
                  <c:v>8.2370381696291552</c:v>
                </c:pt>
                <c:pt idx="1453">
                  <c:v>4.908043296347568</c:v>
                </c:pt>
                <c:pt idx="1454">
                  <c:v>0.61238731227749499</c:v>
                </c:pt>
                <c:pt idx="1455">
                  <c:v>9.9826107537500324</c:v>
                </c:pt>
                <c:pt idx="1456">
                  <c:v>5.1084394466948453</c:v>
                </c:pt>
                <c:pt idx="1457">
                  <c:v>3.2424324081358522</c:v>
                </c:pt>
                <c:pt idx="1458">
                  <c:v>-0.68883275501004437</c:v>
                </c:pt>
                <c:pt idx="1459">
                  <c:v>4.77871057980696</c:v>
                </c:pt>
                <c:pt idx="1460">
                  <c:v>4.3603669659903872</c:v>
                </c:pt>
                <c:pt idx="1461">
                  <c:v>14.643696791042796</c:v>
                </c:pt>
                <c:pt idx="1462">
                  <c:v>6.8848301700094048</c:v>
                </c:pt>
                <c:pt idx="1463">
                  <c:v>7.281524394120459</c:v>
                </c:pt>
                <c:pt idx="1464">
                  <c:v>8.0884654502784894</c:v>
                </c:pt>
                <c:pt idx="1465">
                  <c:v>6.3119280080383726</c:v>
                </c:pt>
                <c:pt idx="1466">
                  <c:v>8.4906345025188674</c:v>
                </c:pt>
                <c:pt idx="1467">
                  <c:v>8.7377736470166596</c:v>
                </c:pt>
                <c:pt idx="1468">
                  <c:v>9.2448551451117584</c:v>
                </c:pt>
                <c:pt idx="1469">
                  <c:v>5.5799552346728385</c:v>
                </c:pt>
                <c:pt idx="1470">
                  <c:v>5.7537395135123823</c:v>
                </c:pt>
                <c:pt idx="1471">
                  <c:v>4.3482531102161275</c:v>
                </c:pt>
                <c:pt idx="1472">
                  <c:v>6.2361414375120532</c:v>
                </c:pt>
                <c:pt idx="1473">
                  <c:v>7.0777519291272339</c:v>
                </c:pt>
                <c:pt idx="1474">
                  <c:v>2.9387145154886332</c:v>
                </c:pt>
                <c:pt idx="1475">
                  <c:v>6.5981195844957314</c:v>
                </c:pt>
                <c:pt idx="1476">
                  <c:v>2.6515531547573912</c:v>
                </c:pt>
                <c:pt idx="1477">
                  <c:v>8.917969022921298</c:v>
                </c:pt>
                <c:pt idx="1478">
                  <c:v>7.0417749440007604</c:v>
                </c:pt>
                <c:pt idx="1479">
                  <c:v>5.5209676664579455</c:v>
                </c:pt>
                <c:pt idx="1480">
                  <c:v>7.033003131304473</c:v>
                </c:pt>
                <c:pt idx="1481">
                  <c:v>7.8757165587599101</c:v>
                </c:pt>
                <c:pt idx="1482">
                  <c:v>11.888425996629616</c:v>
                </c:pt>
                <c:pt idx="1483">
                  <c:v>-0.43813585468821437</c:v>
                </c:pt>
                <c:pt idx="1484">
                  <c:v>5.9403153364661394</c:v>
                </c:pt>
                <c:pt idx="1485">
                  <c:v>8.8570739316886264</c:v>
                </c:pt>
                <c:pt idx="1486">
                  <c:v>10.643227348033022</c:v>
                </c:pt>
                <c:pt idx="1487">
                  <c:v>5.6584136311426434</c:v>
                </c:pt>
                <c:pt idx="1488">
                  <c:v>2.5064585136211797</c:v>
                </c:pt>
                <c:pt idx="1489">
                  <c:v>4.195832855409761</c:v>
                </c:pt>
                <c:pt idx="1490">
                  <c:v>4.3245711601247088</c:v>
                </c:pt>
                <c:pt idx="1491">
                  <c:v>7.4399202729340725</c:v>
                </c:pt>
                <c:pt idx="1492">
                  <c:v>7.5481165606465739</c:v>
                </c:pt>
                <c:pt idx="1493">
                  <c:v>-1.4748832335814255</c:v>
                </c:pt>
                <c:pt idx="1494">
                  <c:v>2.0168002990664946</c:v>
                </c:pt>
                <c:pt idx="1495">
                  <c:v>11.824185543869428</c:v>
                </c:pt>
                <c:pt idx="1496">
                  <c:v>-1.8802982950551606</c:v>
                </c:pt>
                <c:pt idx="1497">
                  <c:v>6.0076883812558224</c:v>
                </c:pt>
                <c:pt idx="1498">
                  <c:v>10.43029418450498</c:v>
                </c:pt>
                <c:pt idx="1499">
                  <c:v>2.2025200529863498</c:v>
                </c:pt>
                <c:pt idx="1500">
                  <c:v>12.365661001059609</c:v>
                </c:pt>
                <c:pt idx="1501">
                  <c:v>5.7535058905367586</c:v>
                </c:pt>
                <c:pt idx="1502">
                  <c:v>8.1200392220022728</c:v>
                </c:pt>
                <c:pt idx="1503">
                  <c:v>4.8090281428252473</c:v>
                </c:pt>
                <c:pt idx="1504">
                  <c:v>5.8827538523098326</c:v>
                </c:pt>
                <c:pt idx="1505">
                  <c:v>5.411238988425251</c:v>
                </c:pt>
                <c:pt idx="1506">
                  <c:v>2.6915964239744889</c:v>
                </c:pt>
                <c:pt idx="1507">
                  <c:v>1.4371015847719564</c:v>
                </c:pt>
                <c:pt idx="1508">
                  <c:v>10.326589371220461</c:v>
                </c:pt>
                <c:pt idx="1509">
                  <c:v>9.7292771003903908</c:v>
                </c:pt>
                <c:pt idx="1510">
                  <c:v>9.2090781317642474</c:v>
                </c:pt>
                <c:pt idx="1511">
                  <c:v>10.067378468953743</c:v>
                </c:pt>
                <c:pt idx="1512">
                  <c:v>4.1705575642566233</c:v>
                </c:pt>
                <c:pt idx="1513">
                  <c:v>3.7676187312107694</c:v>
                </c:pt>
                <c:pt idx="1514">
                  <c:v>1.2886147123849523</c:v>
                </c:pt>
                <c:pt idx="1515">
                  <c:v>-1.6751789967712556</c:v>
                </c:pt>
                <c:pt idx="1516">
                  <c:v>3.5378175537790462</c:v>
                </c:pt>
                <c:pt idx="1517">
                  <c:v>1.4367815754599276</c:v>
                </c:pt>
                <c:pt idx="1518">
                  <c:v>6.6716549044080811</c:v>
                </c:pt>
                <c:pt idx="1519">
                  <c:v>7.3399968227426076</c:v>
                </c:pt>
                <c:pt idx="1520">
                  <c:v>6.9717512753006483</c:v>
                </c:pt>
                <c:pt idx="1521">
                  <c:v>10.713877373214441</c:v>
                </c:pt>
                <c:pt idx="1522">
                  <c:v>4.5006081084179206</c:v>
                </c:pt>
                <c:pt idx="1523">
                  <c:v>8.5867000141494696</c:v>
                </c:pt>
                <c:pt idx="1524">
                  <c:v>5.5819087600307133</c:v>
                </c:pt>
                <c:pt idx="1525">
                  <c:v>1.4639548669563567</c:v>
                </c:pt>
                <c:pt idx="1526">
                  <c:v>7.7490400755837561</c:v>
                </c:pt>
                <c:pt idx="1527">
                  <c:v>4.7785413635435425</c:v>
                </c:pt>
                <c:pt idx="1528">
                  <c:v>11.359115746960232</c:v>
                </c:pt>
                <c:pt idx="1529">
                  <c:v>8.465231654101613</c:v>
                </c:pt>
                <c:pt idx="1530">
                  <c:v>4.4720205027600208</c:v>
                </c:pt>
                <c:pt idx="1531">
                  <c:v>2.5723832013313577</c:v>
                </c:pt>
                <c:pt idx="1532">
                  <c:v>5.7469384249298319</c:v>
                </c:pt>
                <c:pt idx="1533">
                  <c:v>8.1810966497710815</c:v>
                </c:pt>
                <c:pt idx="1534">
                  <c:v>9.3286517054374869</c:v>
                </c:pt>
                <c:pt idx="1535">
                  <c:v>4.6796086448028538</c:v>
                </c:pt>
                <c:pt idx="1536">
                  <c:v>10.7450021010459</c:v>
                </c:pt>
                <c:pt idx="1537">
                  <c:v>7.0636387639537181</c:v>
                </c:pt>
                <c:pt idx="1538">
                  <c:v>10.513582264854554</c:v>
                </c:pt>
                <c:pt idx="1539">
                  <c:v>-2.5227375412424111</c:v>
                </c:pt>
                <c:pt idx="1540">
                  <c:v>0.14538270120828445</c:v>
                </c:pt>
                <c:pt idx="1541">
                  <c:v>10.095536285378598</c:v>
                </c:pt>
                <c:pt idx="1542">
                  <c:v>2.8207884231693847</c:v>
                </c:pt>
                <c:pt idx="1543">
                  <c:v>3.2823580607795879</c:v>
                </c:pt>
                <c:pt idx="1544">
                  <c:v>2.8616095161589117</c:v>
                </c:pt>
                <c:pt idx="1545">
                  <c:v>5.9968275412418839</c:v>
                </c:pt>
                <c:pt idx="1546">
                  <c:v>10.449313585094702</c:v>
                </c:pt>
                <c:pt idx="1547">
                  <c:v>14.187561539882587</c:v>
                </c:pt>
                <c:pt idx="1548">
                  <c:v>0.10255408149830325</c:v>
                </c:pt>
                <c:pt idx="1549">
                  <c:v>-3.0698913327261552</c:v>
                </c:pt>
                <c:pt idx="1550">
                  <c:v>8.3865712172974209</c:v>
                </c:pt>
                <c:pt idx="1551">
                  <c:v>2.5632938150514075</c:v>
                </c:pt>
                <c:pt idx="1552">
                  <c:v>9.1964385877881174</c:v>
                </c:pt>
                <c:pt idx="1553">
                  <c:v>3.560239789124326</c:v>
                </c:pt>
                <c:pt idx="1554">
                  <c:v>5.3612886588247051</c:v>
                </c:pt>
                <c:pt idx="1555">
                  <c:v>10.768550949006757</c:v>
                </c:pt>
                <c:pt idx="1556">
                  <c:v>8.4677223542048843</c:v>
                </c:pt>
                <c:pt idx="1557">
                  <c:v>8.6183912021939051</c:v>
                </c:pt>
                <c:pt idx="1558">
                  <c:v>3.413198306844083</c:v>
                </c:pt>
                <c:pt idx="1559">
                  <c:v>9.3443061827289018</c:v>
                </c:pt>
                <c:pt idx="1560">
                  <c:v>6.7482528928140981</c:v>
                </c:pt>
                <c:pt idx="1561">
                  <c:v>10.613989940014264</c:v>
                </c:pt>
                <c:pt idx="1562">
                  <c:v>9.0692824719921585</c:v>
                </c:pt>
                <c:pt idx="1563">
                  <c:v>14.911201558373321</c:v>
                </c:pt>
                <c:pt idx="1564">
                  <c:v>-3.1636970851670281</c:v>
                </c:pt>
                <c:pt idx="1565">
                  <c:v>5.4738029825917147</c:v>
                </c:pt>
                <c:pt idx="1566">
                  <c:v>7.373737657139344</c:v>
                </c:pt>
                <c:pt idx="1567">
                  <c:v>11.903653975531419</c:v>
                </c:pt>
                <c:pt idx="1568">
                  <c:v>10.484975688034284</c:v>
                </c:pt>
                <c:pt idx="1569">
                  <c:v>8.9994183053028358</c:v>
                </c:pt>
                <c:pt idx="1570">
                  <c:v>10.022171557512067</c:v>
                </c:pt>
                <c:pt idx="1571">
                  <c:v>2.9757022723488573</c:v>
                </c:pt>
                <c:pt idx="1572">
                  <c:v>8.3028372992157191</c:v>
                </c:pt>
                <c:pt idx="1573">
                  <c:v>6.4512054616746282</c:v>
                </c:pt>
                <c:pt idx="1574">
                  <c:v>10.390590229720237</c:v>
                </c:pt>
                <c:pt idx="1575">
                  <c:v>9.788222545912836</c:v>
                </c:pt>
                <c:pt idx="1576">
                  <c:v>3.2395305555545253</c:v>
                </c:pt>
                <c:pt idx="1577">
                  <c:v>7.5563508056900845</c:v>
                </c:pt>
                <c:pt idx="1578">
                  <c:v>2.9236649438642264</c:v>
                </c:pt>
                <c:pt idx="1579">
                  <c:v>1.4785389672207945</c:v>
                </c:pt>
                <c:pt idx="1580">
                  <c:v>11.303650884453045</c:v>
                </c:pt>
                <c:pt idx="1581">
                  <c:v>10.702362675903741</c:v>
                </c:pt>
                <c:pt idx="1582">
                  <c:v>10.178144640953528</c:v>
                </c:pt>
                <c:pt idx="1583">
                  <c:v>7.3476945444504009</c:v>
                </c:pt>
                <c:pt idx="1584">
                  <c:v>6.6939613225197769</c:v>
                </c:pt>
                <c:pt idx="1585">
                  <c:v>7.8461758653469538</c:v>
                </c:pt>
                <c:pt idx="1586">
                  <c:v>7.0032559102861427</c:v>
                </c:pt>
                <c:pt idx="1587">
                  <c:v>5.6588418602237782</c:v>
                </c:pt>
                <c:pt idx="1588">
                  <c:v>12.969640700127666</c:v>
                </c:pt>
                <c:pt idx="1589">
                  <c:v>7.3732411547587784</c:v>
                </c:pt>
                <c:pt idx="1590">
                  <c:v>3.7651643944475248</c:v>
                </c:pt>
                <c:pt idx="1591">
                  <c:v>8.7766530009414812</c:v>
                </c:pt>
                <c:pt idx="1592">
                  <c:v>5.1537247126188159</c:v>
                </c:pt>
                <c:pt idx="1593">
                  <c:v>2.1950328964408041</c:v>
                </c:pt>
                <c:pt idx="1594">
                  <c:v>14.518200038715261</c:v>
                </c:pt>
                <c:pt idx="1595">
                  <c:v>1.5027021701950067</c:v>
                </c:pt>
                <c:pt idx="1596">
                  <c:v>5.3826598144457964</c:v>
                </c:pt>
                <c:pt idx="1597">
                  <c:v>6.2048428520298753</c:v>
                </c:pt>
                <c:pt idx="1598">
                  <c:v>7.2370333612863993</c:v>
                </c:pt>
                <c:pt idx="1599">
                  <c:v>7.7147898093757128</c:v>
                </c:pt>
                <c:pt idx="1600">
                  <c:v>11.934828551784898</c:v>
                </c:pt>
                <c:pt idx="1601">
                  <c:v>2.0627516183872281</c:v>
                </c:pt>
                <c:pt idx="1602">
                  <c:v>5.4802990441155295</c:v>
                </c:pt>
                <c:pt idx="1603">
                  <c:v>7.0333484109759592</c:v>
                </c:pt>
                <c:pt idx="1604">
                  <c:v>4.316095612364327</c:v>
                </c:pt>
                <c:pt idx="1605">
                  <c:v>6.3458622333094956</c:v>
                </c:pt>
                <c:pt idx="1606">
                  <c:v>9.1387242723751392</c:v>
                </c:pt>
                <c:pt idx="1607">
                  <c:v>2.6236935350162254</c:v>
                </c:pt>
                <c:pt idx="1608">
                  <c:v>10.254056881664056</c:v>
                </c:pt>
                <c:pt idx="1609">
                  <c:v>2.8446095141823182</c:v>
                </c:pt>
                <c:pt idx="1610">
                  <c:v>7.2634905504068863</c:v>
                </c:pt>
                <c:pt idx="1611">
                  <c:v>0.99840488181015652</c:v>
                </c:pt>
                <c:pt idx="1612">
                  <c:v>6.7457498544794738</c:v>
                </c:pt>
                <c:pt idx="1613">
                  <c:v>8.1419117232265794</c:v>
                </c:pt>
                <c:pt idx="1614">
                  <c:v>2.5167916641468597</c:v>
                </c:pt>
                <c:pt idx="1615">
                  <c:v>2.7403516549051377</c:v>
                </c:pt>
                <c:pt idx="1616">
                  <c:v>2.917533978368243</c:v>
                </c:pt>
                <c:pt idx="1617">
                  <c:v>3.4643950704566482</c:v>
                </c:pt>
                <c:pt idx="1618">
                  <c:v>-1.0591799858681519</c:v>
                </c:pt>
                <c:pt idx="1619">
                  <c:v>8.6131694202111202</c:v>
                </c:pt>
                <c:pt idx="1620">
                  <c:v>4.3915487364926884</c:v>
                </c:pt>
                <c:pt idx="1621">
                  <c:v>1.3886492707758233</c:v>
                </c:pt>
                <c:pt idx="1622">
                  <c:v>1.3105920034490071E-2</c:v>
                </c:pt>
                <c:pt idx="1623">
                  <c:v>7.7615068423045299</c:v>
                </c:pt>
                <c:pt idx="1624">
                  <c:v>4.0954742712576859</c:v>
                </c:pt>
                <c:pt idx="1625">
                  <c:v>2.6984907934218527</c:v>
                </c:pt>
                <c:pt idx="1626">
                  <c:v>2.7872889294584073</c:v>
                </c:pt>
                <c:pt idx="1627">
                  <c:v>1.7246290723245652</c:v>
                </c:pt>
                <c:pt idx="1628">
                  <c:v>10.21717063594034</c:v>
                </c:pt>
                <c:pt idx="1629">
                  <c:v>6.6551610656401881</c:v>
                </c:pt>
                <c:pt idx="1630">
                  <c:v>6.5296102433741599</c:v>
                </c:pt>
                <c:pt idx="1631">
                  <c:v>3.6393848896297634</c:v>
                </c:pt>
                <c:pt idx="1632">
                  <c:v>6.1785151005840948</c:v>
                </c:pt>
                <c:pt idx="1633">
                  <c:v>2.3367480382862444</c:v>
                </c:pt>
                <c:pt idx="1634">
                  <c:v>5.3203006706212612</c:v>
                </c:pt>
                <c:pt idx="1635">
                  <c:v>1.0948895040866067</c:v>
                </c:pt>
                <c:pt idx="1636">
                  <c:v>2.8566758145133679</c:v>
                </c:pt>
                <c:pt idx="1637">
                  <c:v>4.3766724189711219</c:v>
                </c:pt>
                <c:pt idx="1638">
                  <c:v>4.1011400899759236</c:v>
                </c:pt>
                <c:pt idx="1639">
                  <c:v>10.453772047295541</c:v>
                </c:pt>
                <c:pt idx="1640">
                  <c:v>5.6103275346978698</c:v>
                </c:pt>
                <c:pt idx="1641">
                  <c:v>2.1451201815336427</c:v>
                </c:pt>
                <c:pt idx="1642">
                  <c:v>7.8550875543872465</c:v>
                </c:pt>
                <c:pt idx="1643">
                  <c:v>5.6069764241100257</c:v>
                </c:pt>
                <c:pt idx="1644">
                  <c:v>7.9745590776527324</c:v>
                </c:pt>
                <c:pt idx="1645">
                  <c:v>8.9601210348506122</c:v>
                </c:pt>
                <c:pt idx="1646">
                  <c:v>8.9551582365112061</c:v>
                </c:pt>
                <c:pt idx="1647">
                  <c:v>9.6695016917093604</c:v>
                </c:pt>
                <c:pt idx="1648">
                  <c:v>3.2484360745600038</c:v>
                </c:pt>
                <c:pt idx="1649">
                  <c:v>5.9844826475726567</c:v>
                </c:pt>
                <c:pt idx="1650">
                  <c:v>8.5237170860160631</c:v>
                </c:pt>
                <c:pt idx="1651">
                  <c:v>4.6128459444905463</c:v>
                </c:pt>
                <c:pt idx="1652">
                  <c:v>7.0381070572759841</c:v>
                </c:pt>
                <c:pt idx="1653">
                  <c:v>2.5037315188340532</c:v>
                </c:pt>
                <c:pt idx="1654">
                  <c:v>7.1036570007227056</c:v>
                </c:pt>
                <c:pt idx="1655">
                  <c:v>1.2110121184353373</c:v>
                </c:pt>
                <c:pt idx="1656">
                  <c:v>9.9338005551034616</c:v>
                </c:pt>
                <c:pt idx="1657">
                  <c:v>7.5355601521382258</c:v>
                </c:pt>
                <c:pt idx="1658">
                  <c:v>1.970479035599392</c:v>
                </c:pt>
                <c:pt idx="1659">
                  <c:v>7.325276196382819</c:v>
                </c:pt>
                <c:pt idx="1660">
                  <c:v>4.7692151040422655</c:v>
                </c:pt>
                <c:pt idx="1661">
                  <c:v>4.3715022373007413</c:v>
                </c:pt>
                <c:pt idx="1662">
                  <c:v>6.1741491916412645</c:v>
                </c:pt>
                <c:pt idx="1663">
                  <c:v>-1.050383194744998</c:v>
                </c:pt>
                <c:pt idx="1664">
                  <c:v>6.9782538366547113</c:v>
                </c:pt>
                <c:pt idx="1665">
                  <c:v>3.2833522166420619</c:v>
                </c:pt>
                <c:pt idx="1666">
                  <c:v>13.28099031767125</c:v>
                </c:pt>
                <c:pt idx="1667">
                  <c:v>2.030215854965955</c:v>
                </c:pt>
                <c:pt idx="1668">
                  <c:v>4.4266130753500788</c:v>
                </c:pt>
                <c:pt idx="1669">
                  <c:v>1.198062051158812</c:v>
                </c:pt>
                <c:pt idx="1670">
                  <c:v>5.5791610184747835</c:v>
                </c:pt>
                <c:pt idx="1671">
                  <c:v>11.323450089133072</c:v>
                </c:pt>
                <c:pt idx="1672">
                  <c:v>4.2016075685441789</c:v>
                </c:pt>
                <c:pt idx="1673">
                  <c:v>5.2563731020114295</c:v>
                </c:pt>
                <c:pt idx="1674">
                  <c:v>5.8206437076372275</c:v>
                </c:pt>
                <c:pt idx="1675">
                  <c:v>9.1273393402674632</c:v>
                </c:pt>
                <c:pt idx="1676">
                  <c:v>4.7852212208581824</c:v>
                </c:pt>
                <c:pt idx="1677">
                  <c:v>4.1330521496898083</c:v>
                </c:pt>
                <c:pt idx="1678">
                  <c:v>9.3797501708834012</c:v>
                </c:pt>
                <c:pt idx="1679">
                  <c:v>3.2863168667730975</c:v>
                </c:pt>
                <c:pt idx="1680">
                  <c:v>4.8198716406498852</c:v>
                </c:pt>
                <c:pt idx="1681">
                  <c:v>7.5193567222742335</c:v>
                </c:pt>
                <c:pt idx="1682">
                  <c:v>6.4668464851146457</c:v>
                </c:pt>
                <c:pt idx="1683">
                  <c:v>6.5749706724987114</c:v>
                </c:pt>
                <c:pt idx="1684">
                  <c:v>4.9280422011353924</c:v>
                </c:pt>
                <c:pt idx="1685">
                  <c:v>9.5695831678112668</c:v>
                </c:pt>
                <c:pt idx="1686">
                  <c:v>5.7853104626237144</c:v>
                </c:pt>
                <c:pt idx="1687">
                  <c:v>5.3156100468958387</c:v>
                </c:pt>
                <c:pt idx="1688">
                  <c:v>3.3101660368747097</c:v>
                </c:pt>
                <c:pt idx="1689">
                  <c:v>11.76065208256361</c:v>
                </c:pt>
                <c:pt idx="1690">
                  <c:v>6.3002015840751495</c:v>
                </c:pt>
                <c:pt idx="1691">
                  <c:v>8.3671815067266131</c:v>
                </c:pt>
                <c:pt idx="1692">
                  <c:v>4.8606119395377112</c:v>
                </c:pt>
                <c:pt idx="1693">
                  <c:v>5.3279467268748713</c:v>
                </c:pt>
                <c:pt idx="1694">
                  <c:v>13.394441801848822</c:v>
                </c:pt>
                <c:pt idx="1695">
                  <c:v>1.7968366537486933</c:v>
                </c:pt>
                <c:pt idx="1696">
                  <c:v>7.6772291333466915</c:v>
                </c:pt>
                <c:pt idx="1697">
                  <c:v>5.8503807530660215</c:v>
                </c:pt>
                <c:pt idx="1698">
                  <c:v>7.2593976509981868</c:v>
                </c:pt>
                <c:pt idx="1699">
                  <c:v>5.8578079000620651</c:v>
                </c:pt>
                <c:pt idx="1700">
                  <c:v>2.8460909748242336</c:v>
                </c:pt>
                <c:pt idx="1701">
                  <c:v>5.3376869399370683</c:v>
                </c:pt>
                <c:pt idx="1702">
                  <c:v>17.468750142965973</c:v>
                </c:pt>
                <c:pt idx="1703">
                  <c:v>2.2052369083888186</c:v>
                </c:pt>
                <c:pt idx="1704">
                  <c:v>10.746822046141117</c:v>
                </c:pt>
                <c:pt idx="1705">
                  <c:v>6.2138953878144871</c:v>
                </c:pt>
                <c:pt idx="1706">
                  <c:v>2.2136657474111816</c:v>
                </c:pt>
                <c:pt idx="1707">
                  <c:v>11.301121160096734</c:v>
                </c:pt>
                <c:pt idx="1708">
                  <c:v>3.5995777981465102</c:v>
                </c:pt>
                <c:pt idx="1709">
                  <c:v>5.3624560531623482</c:v>
                </c:pt>
                <c:pt idx="1710">
                  <c:v>10.407760847222274</c:v>
                </c:pt>
                <c:pt idx="1711">
                  <c:v>6.15855889380608</c:v>
                </c:pt>
                <c:pt idx="1712">
                  <c:v>3.0291257245856253</c:v>
                </c:pt>
                <c:pt idx="1713">
                  <c:v>3.0371177667178526</c:v>
                </c:pt>
                <c:pt idx="1714">
                  <c:v>10.655773248581511</c:v>
                </c:pt>
                <c:pt idx="1715">
                  <c:v>6.3047485564757144</c:v>
                </c:pt>
                <c:pt idx="1716">
                  <c:v>3.9582025893347694E-2</c:v>
                </c:pt>
                <c:pt idx="1717">
                  <c:v>9.3979524915355039</c:v>
                </c:pt>
                <c:pt idx="1718">
                  <c:v>5.9302601564137785</c:v>
                </c:pt>
                <c:pt idx="1719">
                  <c:v>5.6998644841191233</c:v>
                </c:pt>
                <c:pt idx="1720">
                  <c:v>6.0987625051356336</c:v>
                </c:pt>
                <c:pt idx="1721">
                  <c:v>7.1083493651074816</c:v>
                </c:pt>
                <c:pt idx="1722">
                  <c:v>2.5647903513562063</c:v>
                </c:pt>
                <c:pt idx="1723">
                  <c:v>3.5297322127618518</c:v>
                </c:pt>
                <c:pt idx="1724">
                  <c:v>12.018214731999574</c:v>
                </c:pt>
                <c:pt idx="1725">
                  <c:v>7.9663344825507965</c:v>
                </c:pt>
                <c:pt idx="1726">
                  <c:v>5.8756657707122022</c:v>
                </c:pt>
                <c:pt idx="1727">
                  <c:v>5.6660075337681022</c:v>
                </c:pt>
              </c:numCache>
            </c:numRef>
          </c:xVal>
          <c:yVal>
            <c:numRef>
              <c:f>Sheet1!$U$9:$U$1736</c:f>
              <c:numCache>
                <c:formatCode>General</c:formatCode>
                <c:ptCount val="1728"/>
                <c:pt idx="0">
                  <c:v>8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10</c:v>
                </c:pt>
                <c:pt idx="11">
                  <c:v>10</c:v>
                </c:pt>
                <c:pt idx="12">
                  <c:v>6</c:v>
                </c:pt>
                <c:pt idx="13">
                  <c:v>6</c:v>
                </c:pt>
                <c:pt idx="14">
                  <c:v>4</c:v>
                </c:pt>
                <c:pt idx="15">
                  <c:v>8</c:v>
                </c:pt>
                <c:pt idx="16">
                  <c:v>2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8</c:v>
                </c:pt>
                <c:pt idx="23">
                  <c:v>2</c:v>
                </c:pt>
                <c:pt idx="24">
                  <c:v>6</c:v>
                </c:pt>
                <c:pt idx="25">
                  <c:v>2</c:v>
                </c:pt>
                <c:pt idx="26">
                  <c:v>8</c:v>
                </c:pt>
                <c:pt idx="27">
                  <c:v>8</c:v>
                </c:pt>
                <c:pt idx="28">
                  <c:v>6</c:v>
                </c:pt>
                <c:pt idx="29">
                  <c:v>2</c:v>
                </c:pt>
                <c:pt idx="30">
                  <c:v>2</c:v>
                </c:pt>
                <c:pt idx="31">
                  <c:v>4</c:v>
                </c:pt>
                <c:pt idx="32">
                  <c:v>0</c:v>
                </c:pt>
                <c:pt idx="33">
                  <c:v>8</c:v>
                </c:pt>
                <c:pt idx="34">
                  <c:v>8</c:v>
                </c:pt>
                <c:pt idx="35">
                  <c:v>4</c:v>
                </c:pt>
                <c:pt idx="36">
                  <c:v>2</c:v>
                </c:pt>
                <c:pt idx="37">
                  <c:v>4</c:v>
                </c:pt>
                <c:pt idx="38">
                  <c:v>6</c:v>
                </c:pt>
                <c:pt idx="39">
                  <c:v>6</c:v>
                </c:pt>
                <c:pt idx="40">
                  <c:v>2</c:v>
                </c:pt>
                <c:pt idx="41">
                  <c:v>0</c:v>
                </c:pt>
                <c:pt idx="42">
                  <c:v>6</c:v>
                </c:pt>
                <c:pt idx="43">
                  <c:v>8</c:v>
                </c:pt>
                <c:pt idx="44">
                  <c:v>2</c:v>
                </c:pt>
                <c:pt idx="45">
                  <c:v>6</c:v>
                </c:pt>
                <c:pt idx="46">
                  <c:v>8</c:v>
                </c:pt>
                <c:pt idx="47">
                  <c:v>4</c:v>
                </c:pt>
                <c:pt idx="48">
                  <c:v>10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2</c:v>
                </c:pt>
                <c:pt idx="53">
                  <c:v>4</c:v>
                </c:pt>
                <c:pt idx="54">
                  <c:v>6</c:v>
                </c:pt>
                <c:pt idx="55">
                  <c:v>2</c:v>
                </c:pt>
                <c:pt idx="56">
                  <c:v>6</c:v>
                </c:pt>
                <c:pt idx="57">
                  <c:v>2</c:v>
                </c:pt>
                <c:pt idx="58">
                  <c:v>4</c:v>
                </c:pt>
                <c:pt idx="59">
                  <c:v>6</c:v>
                </c:pt>
                <c:pt idx="60">
                  <c:v>10</c:v>
                </c:pt>
                <c:pt idx="61">
                  <c:v>4</c:v>
                </c:pt>
                <c:pt idx="62">
                  <c:v>2</c:v>
                </c:pt>
                <c:pt idx="63">
                  <c:v>10</c:v>
                </c:pt>
                <c:pt idx="64">
                  <c:v>8</c:v>
                </c:pt>
                <c:pt idx="65">
                  <c:v>6</c:v>
                </c:pt>
                <c:pt idx="66">
                  <c:v>2</c:v>
                </c:pt>
                <c:pt idx="67">
                  <c:v>6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8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2</c:v>
                </c:pt>
                <c:pt idx="76">
                  <c:v>8</c:v>
                </c:pt>
                <c:pt idx="77">
                  <c:v>8</c:v>
                </c:pt>
                <c:pt idx="78">
                  <c:v>6</c:v>
                </c:pt>
                <c:pt idx="79">
                  <c:v>10</c:v>
                </c:pt>
                <c:pt idx="80">
                  <c:v>6</c:v>
                </c:pt>
                <c:pt idx="81">
                  <c:v>8</c:v>
                </c:pt>
                <c:pt idx="82">
                  <c:v>4</c:v>
                </c:pt>
                <c:pt idx="83">
                  <c:v>8</c:v>
                </c:pt>
                <c:pt idx="84">
                  <c:v>8</c:v>
                </c:pt>
                <c:pt idx="85">
                  <c:v>10</c:v>
                </c:pt>
                <c:pt idx="86">
                  <c:v>8</c:v>
                </c:pt>
                <c:pt idx="87">
                  <c:v>8</c:v>
                </c:pt>
                <c:pt idx="88">
                  <c:v>2</c:v>
                </c:pt>
                <c:pt idx="89">
                  <c:v>4</c:v>
                </c:pt>
                <c:pt idx="90">
                  <c:v>6</c:v>
                </c:pt>
                <c:pt idx="91">
                  <c:v>0</c:v>
                </c:pt>
                <c:pt idx="92">
                  <c:v>8</c:v>
                </c:pt>
                <c:pt idx="93">
                  <c:v>4</c:v>
                </c:pt>
                <c:pt idx="94">
                  <c:v>10</c:v>
                </c:pt>
                <c:pt idx="95">
                  <c:v>8</c:v>
                </c:pt>
                <c:pt idx="96">
                  <c:v>10</c:v>
                </c:pt>
                <c:pt idx="97">
                  <c:v>10</c:v>
                </c:pt>
                <c:pt idx="98">
                  <c:v>6</c:v>
                </c:pt>
                <c:pt idx="99">
                  <c:v>4</c:v>
                </c:pt>
                <c:pt idx="100">
                  <c:v>10</c:v>
                </c:pt>
                <c:pt idx="101">
                  <c:v>4</c:v>
                </c:pt>
                <c:pt idx="102">
                  <c:v>6</c:v>
                </c:pt>
                <c:pt idx="103">
                  <c:v>10</c:v>
                </c:pt>
                <c:pt idx="104">
                  <c:v>6</c:v>
                </c:pt>
                <c:pt idx="105">
                  <c:v>6</c:v>
                </c:pt>
                <c:pt idx="106">
                  <c:v>2</c:v>
                </c:pt>
                <c:pt idx="107">
                  <c:v>4</c:v>
                </c:pt>
                <c:pt idx="108">
                  <c:v>4</c:v>
                </c:pt>
                <c:pt idx="109">
                  <c:v>8</c:v>
                </c:pt>
                <c:pt idx="110">
                  <c:v>6</c:v>
                </c:pt>
                <c:pt idx="111">
                  <c:v>8</c:v>
                </c:pt>
                <c:pt idx="112">
                  <c:v>4</c:v>
                </c:pt>
                <c:pt idx="113">
                  <c:v>8</c:v>
                </c:pt>
                <c:pt idx="114">
                  <c:v>6</c:v>
                </c:pt>
                <c:pt idx="115">
                  <c:v>12</c:v>
                </c:pt>
                <c:pt idx="116">
                  <c:v>6</c:v>
                </c:pt>
                <c:pt idx="117">
                  <c:v>8</c:v>
                </c:pt>
                <c:pt idx="118">
                  <c:v>2</c:v>
                </c:pt>
                <c:pt idx="119">
                  <c:v>8</c:v>
                </c:pt>
                <c:pt idx="120">
                  <c:v>2</c:v>
                </c:pt>
                <c:pt idx="121">
                  <c:v>6</c:v>
                </c:pt>
                <c:pt idx="122">
                  <c:v>6</c:v>
                </c:pt>
                <c:pt idx="123">
                  <c:v>4</c:v>
                </c:pt>
                <c:pt idx="124">
                  <c:v>6</c:v>
                </c:pt>
                <c:pt idx="125">
                  <c:v>12</c:v>
                </c:pt>
                <c:pt idx="126">
                  <c:v>2</c:v>
                </c:pt>
                <c:pt idx="127">
                  <c:v>6</c:v>
                </c:pt>
                <c:pt idx="128">
                  <c:v>6</c:v>
                </c:pt>
                <c:pt idx="129">
                  <c:v>8</c:v>
                </c:pt>
                <c:pt idx="130">
                  <c:v>4</c:v>
                </c:pt>
                <c:pt idx="131">
                  <c:v>8</c:v>
                </c:pt>
                <c:pt idx="132">
                  <c:v>10</c:v>
                </c:pt>
                <c:pt idx="133">
                  <c:v>12</c:v>
                </c:pt>
                <c:pt idx="134">
                  <c:v>6</c:v>
                </c:pt>
                <c:pt idx="135">
                  <c:v>6</c:v>
                </c:pt>
                <c:pt idx="136">
                  <c:v>10</c:v>
                </c:pt>
                <c:pt idx="137">
                  <c:v>8</c:v>
                </c:pt>
                <c:pt idx="138">
                  <c:v>2</c:v>
                </c:pt>
                <c:pt idx="139">
                  <c:v>8</c:v>
                </c:pt>
                <c:pt idx="140">
                  <c:v>4</c:v>
                </c:pt>
                <c:pt idx="141">
                  <c:v>4</c:v>
                </c:pt>
                <c:pt idx="142">
                  <c:v>6</c:v>
                </c:pt>
                <c:pt idx="143">
                  <c:v>6</c:v>
                </c:pt>
                <c:pt idx="144">
                  <c:v>4</c:v>
                </c:pt>
                <c:pt idx="145">
                  <c:v>6</c:v>
                </c:pt>
                <c:pt idx="146">
                  <c:v>8</c:v>
                </c:pt>
                <c:pt idx="147">
                  <c:v>4</c:v>
                </c:pt>
                <c:pt idx="148">
                  <c:v>8</c:v>
                </c:pt>
                <c:pt idx="149">
                  <c:v>4</c:v>
                </c:pt>
                <c:pt idx="150">
                  <c:v>4</c:v>
                </c:pt>
                <c:pt idx="151">
                  <c:v>6</c:v>
                </c:pt>
                <c:pt idx="152">
                  <c:v>10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6</c:v>
                </c:pt>
                <c:pt idx="157">
                  <c:v>10</c:v>
                </c:pt>
                <c:pt idx="158">
                  <c:v>8</c:v>
                </c:pt>
                <c:pt idx="159">
                  <c:v>6</c:v>
                </c:pt>
                <c:pt idx="160">
                  <c:v>6</c:v>
                </c:pt>
                <c:pt idx="161">
                  <c:v>8</c:v>
                </c:pt>
                <c:pt idx="162">
                  <c:v>6</c:v>
                </c:pt>
                <c:pt idx="163">
                  <c:v>6</c:v>
                </c:pt>
                <c:pt idx="164">
                  <c:v>4</c:v>
                </c:pt>
                <c:pt idx="165">
                  <c:v>8</c:v>
                </c:pt>
                <c:pt idx="166">
                  <c:v>2</c:v>
                </c:pt>
                <c:pt idx="167">
                  <c:v>4</c:v>
                </c:pt>
                <c:pt idx="168">
                  <c:v>4</c:v>
                </c:pt>
                <c:pt idx="169">
                  <c:v>2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2</c:v>
                </c:pt>
                <c:pt idx="175">
                  <c:v>4</c:v>
                </c:pt>
                <c:pt idx="176">
                  <c:v>4</c:v>
                </c:pt>
                <c:pt idx="177">
                  <c:v>6</c:v>
                </c:pt>
                <c:pt idx="178">
                  <c:v>6</c:v>
                </c:pt>
                <c:pt idx="179">
                  <c:v>8</c:v>
                </c:pt>
                <c:pt idx="180">
                  <c:v>2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8</c:v>
                </c:pt>
                <c:pt idx="185">
                  <c:v>12</c:v>
                </c:pt>
                <c:pt idx="186">
                  <c:v>6</c:v>
                </c:pt>
                <c:pt idx="187">
                  <c:v>8</c:v>
                </c:pt>
                <c:pt idx="188">
                  <c:v>2</c:v>
                </c:pt>
                <c:pt idx="189">
                  <c:v>6</c:v>
                </c:pt>
                <c:pt idx="190">
                  <c:v>6</c:v>
                </c:pt>
                <c:pt idx="191">
                  <c:v>0</c:v>
                </c:pt>
                <c:pt idx="192">
                  <c:v>8</c:v>
                </c:pt>
                <c:pt idx="193">
                  <c:v>6</c:v>
                </c:pt>
                <c:pt idx="194">
                  <c:v>6</c:v>
                </c:pt>
                <c:pt idx="195">
                  <c:v>2</c:v>
                </c:pt>
                <c:pt idx="196">
                  <c:v>8</c:v>
                </c:pt>
                <c:pt idx="197">
                  <c:v>6</c:v>
                </c:pt>
                <c:pt idx="198">
                  <c:v>8</c:v>
                </c:pt>
                <c:pt idx="199">
                  <c:v>6</c:v>
                </c:pt>
                <c:pt idx="200">
                  <c:v>4</c:v>
                </c:pt>
                <c:pt idx="201">
                  <c:v>2</c:v>
                </c:pt>
                <c:pt idx="202">
                  <c:v>6</c:v>
                </c:pt>
                <c:pt idx="203">
                  <c:v>8</c:v>
                </c:pt>
                <c:pt idx="204">
                  <c:v>10</c:v>
                </c:pt>
                <c:pt idx="205">
                  <c:v>8</c:v>
                </c:pt>
                <c:pt idx="206">
                  <c:v>10</c:v>
                </c:pt>
                <c:pt idx="207">
                  <c:v>6</c:v>
                </c:pt>
                <c:pt idx="208">
                  <c:v>8</c:v>
                </c:pt>
                <c:pt idx="209">
                  <c:v>2</c:v>
                </c:pt>
                <c:pt idx="210">
                  <c:v>6</c:v>
                </c:pt>
                <c:pt idx="211">
                  <c:v>8</c:v>
                </c:pt>
                <c:pt idx="212">
                  <c:v>6</c:v>
                </c:pt>
                <c:pt idx="213">
                  <c:v>8</c:v>
                </c:pt>
                <c:pt idx="214">
                  <c:v>4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6</c:v>
                </c:pt>
                <c:pt idx="220">
                  <c:v>8</c:v>
                </c:pt>
                <c:pt idx="221">
                  <c:v>4</c:v>
                </c:pt>
                <c:pt idx="222">
                  <c:v>4</c:v>
                </c:pt>
                <c:pt idx="223">
                  <c:v>8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6</c:v>
                </c:pt>
                <c:pt idx="231">
                  <c:v>4</c:v>
                </c:pt>
                <c:pt idx="232">
                  <c:v>10</c:v>
                </c:pt>
                <c:pt idx="233">
                  <c:v>10</c:v>
                </c:pt>
                <c:pt idx="234">
                  <c:v>4</c:v>
                </c:pt>
                <c:pt idx="235">
                  <c:v>4</c:v>
                </c:pt>
                <c:pt idx="236">
                  <c:v>8</c:v>
                </c:pt>
                <c:pt idx="237">
                  <c:v>4</c:v>
                </c:pt>
                <c:pt idx="238">
                  <c:v>4</c:v>
                </c:pt>
                <c:pt idx="239">
                  <c:v>2</c:v>
                </c:pt>
                <c:pt idx="240">
                  <c:v>10</c:v>
                </c:pt>
                <c:pt idx="241">
                  <c:v>6</c:v>
                </c:pt>
                <c:pt idx="242">
                  <c:v>4</c:v>
                </c:pt>
                <c:pt idx="243">
                  <c:v>4</c:v>
                </c:pt>
                <c:pt idx="244">
                  <c:v>6</c:v>
                </c:pt>
                <c:pt idx="245">
                  <c:v>4</c:v>
                </c:pt>
                <c:pt idx="246">
                  <c:v>8</c:v>
                </c:pt>
                <c:pt idx="247">
                  <c:v>4</c:v>
                </c:pt>
                <c:pt idx="248">
                  <c:v>4</c:v>
                </c:pt>
                <c:pt idx="249">
                  <c:v>8</c:v>
                </c:pt>
                <c:pt idx="250">
                  <c:v>10</c:v>
                </c:pt>
                <c:pt idx="251">
                  <c:v>8</c:v>
                </c:pt>
                <c:pt idx="252">
                  <c:v>10</c:v>
                </c:pt>
                <c:pt idx="253">
                  <c:v>10</c:v>
                </c:pt>
                <c:pt idx="254">
                  <c:v>8</c:v>
                </c:pt>
                <c:pt idx="255">
                  <c:v>2</c:v>
                </c:pt>
                <c:pt idx="256">
                  <c:v>6</c:v>
                </c:pt>
                <c:pt idx="257">
                  <c:v>4</c:v>
                </c:pt>
                <c:pt idx="258">
                  <c:v>2</c:v>
                </c:pt>
                <c:pt idx="259">
                  <c:v>4</c:v>
                </c:pt>
                <c:pt idx="260">
                  <c:v>6</c:v>
                </c:pt>
                <c:pt idx="261">
                  <c:v>8</c:v>
                </c:pt>
                <c:pt idx="262">
                  <c:v>6</c:v>
                </c:pt>
                <c:pt idx="263">
                  <c:v>8</c:v>
                </c:pt>
                <c:pt idx="264">
                  <c:v>2</c:v>
                </c:pt>
                <c:pt idx="265">
                  <c:v>8</c:v>
                </c:pt>
                <c:pt idx="266">
                  <c:v>10</c:v>
                </c:pt>
                <c:pt idx="267">
                  <c:v>4</c:v>
                </c:pt>
                <c:pt idx="268">
                  <c:v>8</c:v>
                </c:pt>
                <c:pt idx="269">
                  <c:v>8</c:v>
                </c:pt>
                <c:pt idx="270">
                  <c:v>10</c:v>
                </c:pt>
                <c:pt idx="271">
                  <c:v>2</c:v>
                </c:pt>
                <c:pt idx="272">
                  <c:v>4</c:v>
                </c:pt>
                <c:pt idx="273">
                  <c:v>8</c:v>
                </c:pt>
                <c:pt idx="274">
                  <c:v>4</c:v>
                </c:pt>
                <c:pt idx="275">
                  <c:v>10</c:v>
                </c:pt>
                <c:pt idx="276">
                  <c:v>10</c:v>
                </c:pt>
                <c:pt idx="277">
                  <c:v>6</c:v>
                </c:pt>
                <c:pt idx="278">
                  <c:v>6</c:v>
                </c:pt>
                <c:pt idx="279">
                  <c:v>2</c:v>
                </c:pt>
                <c:pt idx="280">
                  <c:v>8</c:v>
                </c:pt>
                <c:pt idx="281">
                  <c:v>6</c:v>
                </c:pt>
                <c:pt idx="282">
                  <c:v>4</c:v>
                </c:pt>
                <c:pt idx="283">
                  <c:v>8</c:v>
                </c:pt>
                <c:pt idx="284">
                  <c:v>4</c:v>
                </c:pt>
                <c:pt idx="285">
                  <c:v>6</c:v>
                </c:pt>
                <c:pt idx="286">
                  <c:v>6</c:v>
                </c:pt>
                <c:pt idx="287">
                  <c:v>8</c:v>
                </c:pt>
                <c:pt idx="288">
                  <c:v>6</c:v>
                </c:pt>
                <c:pt idx="289">
                  <c:v>2</c:v>
                </c:pt>
                <c:pt idx="290">
                  <c:v>6</c:v>
                </c:pt>
                <c:pt idx="291">
                  <c:v>8</c:v>
                </c:pt>
                <c:pt idx="292">
                  <c:v>6</c:v>
                </c:pt>
                <c:pt idx="293">
                  <c:v>2</c:v>
                </c:pt>
                <c:pt idx="294">
                  <c:v>8</c:v>
                </c:pt>
                <c:pt idx="295">
                  <c:v>8</c:v>
                </c:pt>
                <c:pt idx="296">
                  <c:v>10</c:v>
                </c:pt>
                <c:pt idx="297">
                  <c:v>8</c:v>
                </c:pt>
                <c:pt idx="298">
                  <c:v>2</c:v>
                </c:pt>
                <c:pt idx="299">
                  <c:v>6</c:v>
                </c:pt>
                <c:pt idx="300">
                  <c:v>4</c:v>
                </c:pt>
                <c:pt idx="301">
                  <c:v>4</c:v>
                </c:pt>
                <c:pt idx="302">
                  <c:v>10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8</c:v>
                </c:pt>
                <c:pt idx="307">
                  <c:v>6</c:v>
                </c:pt>
                <c:pt idx="308">
                  <c:v>8</c:v>
                </c:pt>
                <c:pt idx="309">
                  <c:v>4</c:v>
                </c:pt>
                <c:pt idx="310">
                  <c:v>8</c:v>
                </c:pt>
                <c:pt idx="311">
                  <c:v>6</c:v>
                </c:pt>
                <c:pt idx="312">
                  <c:v>2</c:v>
                </c:pt>
                <c:pt idx="313">
                  <c:v>4</c:v>
                </c:pt>
                <c:pt idx="314">
                  <c:v>4</c:v>
                </c:pt>
                <c:pt idx="315">
                  <c:v>8</c:v>
                </c:pt>
                <c:pt idx="316">
                  <c:v>6</c:v>
                </c:pt>
                <c:pt idx="317">
                  <c:v>6</c:v>
                </c:pt>
                <c:pt idx="318">
                  <c:v>4</c:v>
                </c:pt>
                <c:pt idx="319">
                  <c:v>4</c:v>
                </c:pt>
                <c:pt idx="320">
                  <c:v>4</c:v>
                </c:pt>
                <c:pt idx="321">
                  <c:v>6</c:v>
                </c:pt>
                <c:pt idx="322">
                  <c:v>2</c:v>
                </c:pt>
                <c:pt idx="323">
                  <c:v>6</c:v>
                </c:pt>
                <c:pt idx="324">
                  <c:v>10</c:v>
                </c:pt>
                <c:pt idx="325">
                  <c:v>4</c:v>
                </c:pt>
                <c:pt idx="326">
                  <c:v>4</c:v>
                </c:pt>
                <c:pt idx="327">
                  <c:v>4</c:v>
                </c:pt>
                <c:pt idx="328">
                  <c:v>4</c:v>
                </c:pt>
                <c:pt idx="329">
                  <c:v>10</c:v>
                </c:pt>
                <c:pt idx="330">
                  <c:v>4</c:v>
                </c:pt>
                <c:pt idx="331">
                  <c:v>8</c:v>
                </c:pt>
                <c:pt idx="332">
                  <c:v>8</c:v>
                </c:pt>
                <c:pt idx="333">
                  <c:v>6</c:v>
                </c:pt>
                <c:pt idx="334">
                  <c:v>8</c:v>
                </c:pt>
                <c:pt idx="335">
                  <c:v>6</c:v>
                </c:pt>
                <c:pt idx="336">
                  <c:v>8</c:v>
                </c:pt>
                <c:pt idx="337">
                  <c:v>8</c:v>
                </c:pt>
                <c:pt idx="338">
                  <c:v>4</c:v>
                </c:pt>
                <c:pt idx="339">
                  <c:v>2</c:v>
                </c:pt>
                <c:pt idx="340">
                  <c:v>8</c:v>
                </c:pt>
                <c:pt idx="341">
                  <c:v>6</c:v>
                </c:pt>
                <c:pt idx="342">
                  <c:v>4</c:v>
                </c:pt>
                <c:pt idx="343">
                  <c:v>6</c:v>
                </c:pt>
                <c:pt idx="344">
                  <c:v>6</c:v>
                </c:pt>
                <c:pt idx="345">
                  <c:v>6</c:v>
                </c:pt>
                <c:pt idx="346">
                  <c:v>0</c:v>
                </c:pt>
                <c:pt idx="347">
                  <c:v>8</c:v>
                </c:pt>
                <c:pt idx="348">
                  <c:v>6</c:v>
                </c:pt>
                <c:pt idx="349">
                  <c:v>10</c:v>
                </c:pt>
                <c:pt idx="350">
                  <c:v>8</c:v>
                </c:pt>
                <c:pt idx="351">
                  <c:v>6</c:v>
                </c:pt>
                <c:pt idx="352">
                  <c:v>4</c:v>
                </c:pt>
                <c:pt idx="353">
                  <c:v>8</c:v>
                </c:pt>
                <c:pt idx="354">
                  <c:v>2</c:v>
                </c:pt>
                <c:pt idx="355">
                  <c:v>8</c:v>
                </c:pt>
                <c:pt idx="356">
                  <c:v>8</c:v>
                </c:pt>
                <c:pt idx="357">
                  <c:v>6</c:v>
                </c:pt>
                <c:pt idx="358">
                  <c:v>10</c:v>
                </c:pt>
                <c:pt idx="359">
                  <c:v>4</c:v>
                </c:pt>
                <c:pt idx="360">
                  <c:v>12</c:v>
                </c:pt>
                <c:pt idx="361">
                  <c:v>10</c:v>
                </c:pt>
                <c:pt idx="362">
                  <c:v>8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8</c:v>
                </c:pt>
                <c:pt idx="367">
                  <c:v>6</c:v>
                </c:pt>
                <c:pt idx="368">
                  <c:v>10</c:v>
                </c:pt>
                <c:pt idx="369">
                  <c:v>8</c:v>
                </c:pt>
                <c:pt idx="370">
                  <c:v>6</c:v>
                </c:pt>
                <c:pt idx="371">
                  <c:v>4</c:v>
                </c:pt>
                <c:pt idx="372">
                  <c:v>4</c:v>
                </c:pt>
                <c:pt idx="373">
                  <c:v>8</c:v>
                </c:pt>
                <c:pt idx="374">
                  <c:v>8</c:v>
                </c:pt>
                <c:pt idx="375">
                  <c:v>4</c:v>
                </c:pt>
                <c:pt idx="376">
                  <c:v>2</c:v>
                </c:pt>
                <c:pt idx="377">
                  <c:v>4</c:v>
                </c:pt>
                <c:pt idx="378">
                  <c:v>4</c:v>
                </c:pt>
                <c:pt idx="379">
                  <c:v>4</c:v>
                </c:pt>
                <c:pt idx="380">
                  <c:v>4</c:v>
                </c:pt>
                <c:pt idx="381">
                  <c:v>2</c:v>
                </c:pt>
                <c:pt idx="382">
                  <c:v>8</c:v>
                </c:pt>
                <c:pt idx="383">
                  <c:v>2</c:v>
                </c:pt>
                <c:pt idx="384">
                  <c:v>6</c:v>
                </c:pt>
                <c:pt idx="385">
                  <c:v>6</c:v>
                </c:pt>
                <c:pt idx="386">
                  <c:v>6</c:v>
                </c:pt>
                <c:pt idx="387">
                  <c:v>4</c:v>
                </c:pt>
                <c:pt idx="388">
                  <c:v>6</c:v>
                </c:pt>
                <c:pt idx="389">
                  <c:v>2</c:v>
                </c:pt>
                <c:pt idx="390">
                  <c:v>4</c:v>
                </c:pt>
                <c:pt idx="391">
                  <c:v>6</c:v>
                </c:pt>
                <c:pt idx="392">
                  <c:v>4</c:v>
                </c:pt>
                <c:pt idx="393">
                  <c:v>6</c:v>
                </c:pt>
                <c:pt idx="394">
                  <c:v>8</c:v>
                </c:pt>
                <c:pt idx="395">
                  <c:v>4</c:v>
                </c:pt>
                <c:pt idx="396">
                  <c:v>4</c:v>
                </c:pt>
                <c:pt idx="397">
                  <c:v>4</c:v>
                </c:pt>
                <c:pt idx="398">
                  <c:v>8</c:v>
                </c:pt>
                <c:pt idx="399">
                  <c:v>2</c:v>
                </c:pt>
                <c:pt idx="400">
                  <c:v>8</c:v>
                </c:pt>
                <c:pt idx="401">
                  <c:v>6</c:v>
                </c:pt>
                <c:pt idx="402">
                  <c:v>6</c:v>
                </c:pt>
                <c:pt idx="403">
                  <c:v>2</c:v>
                </c:pt>
                <c:pt idx="404">
                  <c:v>6</c:v>
                </c:pt>
                <c:pt idx="405">
                  <c:v>6</c:v>
                </c:pt>
                <c:pt idx="406">
                  <c:v>10</c:v>
                </c:pt>
                <c:pt idx="407">
                  <c:v>4</c:v>
                </c:pt>
                <c:pt idx="408">
                  <c:v>10</c:v>
                </c:pt>
                <c:pt idx="409">
                  <c:v>4</c:v>
                </c:pt>
                <c:pt idx="410">
                  <c:v>6</c:v>
                </c:pt>
                <c:pt idx="411">
                  <c:v>8</c:v>
                </c:pt>
                <c:pt idx="412">
                  <c:v>6</c:v>
                </c:pt>
                <c:pt idx="413">
                  <c:v>2</c:v>
                </c:pt>
                <c:pt idx="414">
                  <c:v>6</c:v>
                </c:pt>
                <c:pt idx="415">
                  <c:v>6</c:v>
                </c:pt>
                <c:pt idx="416">
                  <c:v>4</c:v>
                </c:pt>
                <c:pt idx="417">
                  <c:v>8</c:v>
                </c:pt>
                <c:pt idx="418">
                  <c:v>8</c:v>
                </c:pt>
                <c:pt idx="419">
                  <c:v>8</c:v>
                </c:pt>
                <c:pt idx="420">
                  <c:v>6</c:v>
                </c:pt>
                <c:pt idx="421">
                  <c:v>8</c:v>
                </c:pt>
                <c:pt idx="422">
                  <c:v>8</c:v>
                </c:pt>
                <c:pt idx="423">
                  <c:v>2</c:v>
                </c:pt>
                <c:pt idx="424">
                  <c:v>4</c:v>
                </c:pt>
                <c:pt idx="425">
                  <c:v>6</c:v>
                </c:pt>
                <c:pt idx="426">
                  <c:v>10</c:v>
                </c:pt>
                <c:pt idx="427">
                  <c:v>4</c:v>
                </c:pt>
                <c:pt idx="428">
                  <c:v>2</c:v>
                </c:pt>
                <c:pt idx="429">
                  <c:v>8</c:v>
                </c:pt>
                <c:pt idx="430">
                  <c:v>6</c:v>
                </c:pt>
                <c:pt idx="431">
                  <c:v>2</c:v>
                </c:pt>
                <c:pt idx="432">
                  <c:v>6</c:v>
                </c:pt>
                <c:pt idx="433">
                  <c:v>6</c:v>
                </c:pt>
                <c:pt idx="434">
                  <c:v>8</c:v>
                </c:pt>
                <c:pt idx="435">
                  <c:v>8</c:v>
                </c:pt>
                <c:pt idx="436">
                  <c:v>2</c:v>
                </c:pt>
                <c:pt idx="437">
                  <c:v>10</c:v>
                </c:pt>
                <c:pt idx="438">
                  <c:v>6</c:v>
                </c:pt>
                <c:pt idx="439">
                  <c:v>4</c:v>
                </c:pt>
                <c:pt idx="440">
                  <c:v>6</c:v>
                </c:pt>
                <c:pt idx="441">
                  <c:v>6</c:v>
                </c:pt>
                <c:pt idx="442">
                  <c:v>10</c:v>
                </c:pt>
                <c:pt idx="443">
                  <c:v>6</c:v>
                </c:pt>
                <c:pt idx="444">
                  <c:v>4</c:v>
                </c:pt>
                <c:pt idx="445">
                  <c:v>6</c:v>
                </c:pt>
                <c:pt idx="446">
                  <c:v>8</c:v>
                </c:pt>
                <c:pt idx="447">
                  <c:v>6</c:v>
                </c:pt>
                <c:pt idx="448">
                  <c:v>8</c:v>
                </c:pt>
                <c:pt idx="449">
                  <c:v>8</c:v>
                </c:pt>
                <c:pt idx="450">
                  <c:v>8</c:v>
                </c:pt>
                <c:pt idx="451">
                  <c:v>2</c:v>
                </c:pt>
                <c:pt idx="452">
                  <c:v>4</c:v>
                </c:pt>
                <c:pt idx="453">
                  <c:v>4</c:v>
                </c:pt>
                <c:pt idx="454">
                  <c:v>8</c:v>
                </c:pt>
                <c:pt idx="455">
                  <c:v>2</c:v>
                </c:pt>
                <c:pt idx="456">
                  <c:v>10</c:v>
                </c:pt>
                <c:pt idx="457">
                  <c:v>2</c:v>
                </c:pt>
                <c:pt idx="458">
                  <c:v>4</c:v>
                </c:pt>
                <c:pt idx="459">
                  <c:v>2</c:v>
                </c:pt>
                <c:pt idx="460">
                  <c:v>6</c:v>
                </c:pt>
                <c:pt idx="461">
                  <c:v>6</c:v>
                </c:pt>
                <c:pt idx="462">
                  <c:v>8</c:v>
                </c:pt>
                <c:pt idx="463">
                  <c:v>2</c:v>
                </c:pt>
                <c:pt idx="464">
                  <c:v>6</c:v>
                </c:pt>
                <c:pt idx="465">
                  <c:v>2</c:v>
                </c:pt>
                <c:pt idx="466">
                  <c:v>2</c:v>
                </c:pt>
                <c:pt idx="467">
                  <c:v>4</c:v>
                </c:pt>
                <c:pt idx="468">
                  <c:v>2</c:v>
                </c:pt>
                <c:pt idx="469">
                  <c:v>8</c:v>
                </c:pt>
                <c:pt idx="470">
                  <c:v>6</c:v>
                </c:pt>
                <c:pt idx="471">
                  <c:v>6</c:v>
                </c:pt>
                <c:pt idx="472">
                  <c:v>4</c:v>
                </c:pt>
                <c:pt idx="473">
                  <c:v>4</c:v>
                </c:pt>
                <c:pt idx="474">
                  <c:v>8</c:v>
                </c:pt>
                <c:pt idx="475">
                  <c:v>4</c:v>
                </c:pt>
                <c:pt idx="476">
                  <c:v>6</c:v>
                </c:pt>
                <c:pt idx="477">
                  <c:v>4</c:v>
                </c:pt>
                <c:pt idx="478">
                  <c:v>4</c:v>
                </c:pt>
                <c:pt idx="479">
                  <c:v>4</c:v>
                </c:pt>
                <c:pt idx="480">
                  <c:v>6</c:v>
                </c:pt>
                <c:pt idx="481">
                  <c:v>4</c:v>
                </c:pt>
                <c:pt idx="482">
                  <c:v>6</c:v>
                </c:pt>
                <c:pt idx="483">
                  <c:v>4</c:v>
                </c:pt>
                <c:pt idx="484">
                  <c:v>4</c:v>
                </c:pt>
                <c:pt idx="485">
                  <c:v>8</c:v>
                </c:pt>
                <c:pt idx="486">
                  <c:v>4</c:v>
                </c:pt>
                <c:pt idx="487">
                  <c:v>6</c:v>
                </c:pt>
                <c:pt idx="488">
                  <c:v>4</c:v>
                </c:pt>
                <c:pt idx="489">
                  <c:v>2</c:v>
                </c:pt>
                <c:pt idx="490">
                  <c:v>10</c:v>
                </c:pt>
                <c:pt idx="491">
                  <c:v>6</c:v>
                </c:pt>
                <c:pt idx="492">
                  <c:v>2</c:v>
                </c:pt>
                <c:pt idx="493">
                  <c:v>2</c:v>
                </c:pt>
                <c:pt idx="494">
                  <c:v>10</c:v>
                </c:pt>
                <c:pt idx="495">
                  <c:v>6</c:v>
                </c:pt>
                <c:pt idx="496">
                  <c:v>6</c:v>
                </c:pt>
                <c:pt idx="497">
                  <c:v>6</c:v>
                </c:pt>
                <c:pt idx="498">
                  <c:v>10</c:v>
                </c:pt>
                <c:pt idx="499">
                  <c:v>8</c:v>
                </c:pt>
                <c:pt idx="500">
                  <c:v>2</c:v>
                </c:pt>
                <c:pt idx="501">
                  <c:v>8</c:v>
                </c:pt>
                <c:pt idx="502">
                  <c:v>6</c:v>
                </c:pt>
                <c:pt idx="503">
                  <c:v>4</c:v>
                </c:pt>
                <c:pt idx="504">
                  <c:v>6</c:v>
                </c:pt>
                <c:pt idx="505">
                  <c:v>6</c:v>
                </c:pt>
                <c:pt idx="506">
                  <c:v>4</c:v>
                </c:pt>
                <c:pt idx="507">
                  <c:v>4</c:v>
                </c:pt>
                <c:pt idx="508">
                  <c:v>8</c:v>
                </c:pt>
                <c:pt idx="509">
                  <c:v>6</c:v>
                </c:pt>
                <c:pt idx="510">
                  <c:v>10</c:v>
                </c:pt>
                <c:pt idx="511">
                  <c:v>4</c:v>
                </c:pt>
                <c:pt idx="512">
                  <c:v>6</c:v>
                </c:pt>
                <c:pt idx="513">
                  <c:v>2</c:v>
                </c:pt>
                <c:pt idx="514">
                  <c:v>8</c:v>
                </c:pt>
                <c:pt idx="515">
                  <c:v>6</c:v>
                </c:pt>
                <c:pt idx="516">
                  <c:v>2</c:v>
                </c:pt>
                <c:pt idx="517">
                  <c:v>10</c:v>
                </c:pt>
                <c:pt idx="518">
                  <c:v>6</c:v>
                </c:pt>
                <c:pt idx="519">
                  <c:v>6</c:v>
                </c:pt>
                <c:pt idx="520">
                  <c:v>10</c:v>
                </c:pt>
                <c:pt idx="521">
                  <c:v>4</c:v>
                </c:pt>
                <c:pt idx="522">
                  <c:v>6</c:v>
                </c:pt>
                <c:pt idx="523">
                  <c:v>8</c:v>
                </c:pt>
                <c:pt idx="524">
                  <c:v>4</c:v>
                </c:pt>
                <c:pt idx="525">
                  <c:v>6</c:v>
                </c:pt>
                <c:pt idx="526">
                  <c:v>8</c:v>
                </c:pt>
                <c:pt idx="527">
                  <c:v>4</c:v>
                </c:pt>
                <c:pt idx="528">
                  <c:v>8</c:v>
                </c:pt>
                <c:pt idx="529">
                  <c:v>2</c:v>
                </c:pt>
                <c:pt idx="530">
                  <c:v>10</c:v>
                </c:pt>
                <c:pt idx="531">
                  <c:v>8</c:v>
                </c:pt>
                <c:pt idx="532">
                  <c:v>4</c:v>
                </c:pt>
                <c:pt idx="533">
                  <c:v>4</c:v>
                </c:pt>
                <c:pt idx="534">
                  <c:v>6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2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8</c:v>
                </c:pt>
                <c:pt idx="544">
                  <c:v>4</c:v>
                </c:pt>
                <c:pt idx="545">
                  <c:v>4</c:v>
                </c:pt>
                <c:pt idx="546">
                  <c:v>10</c:v>
                </c:pt>
                <c:pt idx="547">
                  <c:v>4</c:v>
                </c:pt>
                <c:pt idx="548">
                  <c:v>6</c:v>
                </c:pt>
                <c:pt idx="549">
                  <c:v>4</c:v>
                </c:pt>
                <c:pt idx="550">
                  <c:v>10</c:v>
                </c:pt>
                <c:pt idx="551">
                  <c:v>6</c:v>
                </c:pt>
                <c:pt idx="552">
                  <c:v>6</c:v>
                </c:pt>
                <c:pt idx="553">
                  <c:v>8</c:v>
                </c:pt>
                <c:pt idx="554">
                  <c:v>8</c:v>
                </c:pt>
                <c:pt idx="555">
                  <c:v>6</c:v>
                </c:pt>
                <c:pt idx="556">
                  <c:v>6</c:v>
                </c:pt>
                <c:pt idx="557">
                  <c:v>10</c:v>
                </c:pt>
                <c:pt idx="558">
                  <c:v>12</c:v>
                </c:pt>
                <c:pt idx="559">
                  <c:v>2</c:v>
                </c:pt>
                <c:pt idx="560">
                  <c:v>2</c:v>
                </c:pt>
                <c:pt idx="561">
                  <c:v>4</c:v>
                </c:pt>
                <c:pt idx="562">
                  <c:v>2</c:v>
                </c:pt>
                <c:pt idx="563">
                  <c:v>4</c:v>
                </c:pt>
                <c:pt idx="564">
                  <c:v>6</c:v>
                </c:pt>
                <c:pt idx="565">
                  <c:v>6</c:v>
                </c:pt>
                <c:pt idx="566">
                  <c:v>4</c:v>
                </c:pt>
                <c:pt idx="567">
                  <c:v>10</c:v>
                </c:pt>
                <c:pt idx="568">
                  <c:v>8</c:v>
                </c:pt>
                <c:pt idx="569">
                  <c:v>4</c:v>
                </c:pt>
                <c:pt idx="570">
                  <c:v>2</c:v>
                </c:pt>
                <c:pt idx="571">
                  <c:v>8</c:v>
                </c:pt>
                <c:pt idx="572">
                  <c:v>6</c:v>
                </c:pt>
                <c:pt idx="573">
                  <c:v>12</c:v>
                </c:pt>
                <c:pt idx="574">
                  <c:v>4</c:v>
                </c:pt>
                <c:pt idx="575">
                  <c:v>8</c:v>
                </c:pt>
                <c:pt idx="576">
                  <c:v>8</c:v>
                </c:pt>
                <c:pt idx="577">
                  <c:v>4</c:v>
                </c:pt>
                <c:pt idx="578">
                  <c:v>4</c:v>
                </c:pt>
                <c:pt idx="579">
                  <c:v>10</c:v>
                </c:pt>
                <c:pt idx="580">
                  <c:v>6</c:v>
                </c:pt>
                <c:pt idx="581">
                  <c:v>6</c:v>
                </c:pt>
                <c:pt idx="582">
                  <c:v>8</c:v>
                </c:pt>
                <c:pt idx="583">
                  <c:v>8</c:v>
                </c:pt>
                <c:pt idx="584">
                  <c:v>6</c:v>
                </c:pt>
                <c:pt idx="585">
                  <c:v>4</c:v>
                </c:pt>
                <c:pt idx="586">
                  <c:v>8</c:v>
                </c:pt>
                <c:pt idx="587">
                  <c:v>4</c:v>
                </c:pt>
                <c:pt idx="588">
                  <c:v>8</c:v>
                </c:pt>
                <c:pt idx="589">
                  <c:v>6</c:v>
                </c:pt>
                <c:pt idx="590">
                  <c:v>4</c:v>
                </c:pt>
                <c:pt idx="591">
                  <c:v>4</c:v>
                </c:pt>
                <c:pt idx="592">
                  <c:v>4</c:v>
                </c:pt>
                <c:pt idx="593">
                  <c:v>8</c:v>
                </c:pt>
                <c:pt idx="594">
                  <c:v>4</c:v>
                </c:pt>
                <c:pt idx="595">
                  <c:v>6</c:v>
                </c:pt>
                <c:pt idx="596">
                  <c:v>4</c:v>
                </c:pt>
                <c:pt idx="597">
                  <c:v>2</c:v>
                </c:pt>
                <c:pt idx="598">
                  <c:v>10</c:v>
                </c:pt>
                <c:pt idx="599">
                  <c:v>8</c:v>
                </c:pt>
                <c:pt idx="600">
                  <c:v>4</c:v>
                </c:pt>
                <c:pt idx="601">
                  <c:v>8</c:v>
                </c:pt>
                <c:pt idx="602">
                  <c:v>10</c:v>
                </c:pt>
                <c:pt idx="603">
                  <c:v>4</c:v>
                </c:pt>
                <c:pt idx="604">
                  <c:v>8</c:v>
                </c:pt>
                <c:pt idx="605">
                  <c:v>8</c:v>
                </c:pt>
                <c:pt idx="606">
                  <c:v>4</c:v>
                </c:pt>
                <c:pt idx="607">
                  <c:v>0</c:v>
                </c:pt>
                <c:pt idx="608">
                  <c:v>8</c:v>
                </c:pt>
                <c:pt idx="609">
                  <c:v>6</c:v>
                </c:pt>
                <c:pt idx="610">
                  <c:v>6</c:v>
                </c:pt>
                <c:pt idx="611">
                  <c:v>4</c:v>
                </c:pt>
                <c:pt idx="612">
                  <c:v>0</c:v>
                </c:pt>
                <c:pt idx="613">
                  <c:v>2</c:v>
                </c:pt>
                <c:pt idx="614">
                  <c:v>6</c:v>
                </c:pt>
                <c:pt idx="615">
                  <c:v>8</c:v>
                </c:pt>
                <c:pt idx="616">
                  <c:v>4</c:v>
                </c:pt>
                <c:pt idx="617">
                  <c:v>10</c:v>
                </c:pt>
                <c:pt idx="618">
                  <c:v>6</c:v>
                </c:pt>
                <c:pt idx="619">
                  <c:v>10</c:v>
                </c:pt>
                <c:pt idx="620">
                  <c:v>8</c:v>
                </c:pt>
                <c:pt idx="621">
                  <c:v>6</c:v>
                </c:pt>
                <c:pt idx="622">
                  <c:v>4</c:v>
                </c:pt>
                <c:pt idx="623">
                  <c:v>8</c:v>
                </c:pt>
                <c:pt idx="624">
                  <c:v>8</c:v>
                </c:pt>
                <c:pt idx="625">
                  <c:v>6</c:v>
                </c:pt>
                <c:pt idx="626">
                  <c:v>4</c:v>
                </c:pt>
                <c:pt idx="627">
                  <c:v>8</c:v>
                </c:pt>
                <c:pt idx="628">
                  <c:v>6</c:v>
                </c:pt>
                <c:pt idx="629">
                  <c:v>8</c:v>
                </c:pt>
                <c:pt idx="630">
                  <c:v>6</c:v>
                </c:pt>
                <c:pt idx="631">
                  <c:v>8</c:v>
                </c:pt>
                <c:pt idx="632">
                  <c:v>4</c:v>
                </c:pt>
                <c:pt idx="633">
                  <c:v>8</c:v>
                </c:pt>
                <c:pt idx="634">
                  <c:v>6</c:v>
                </c:pt>
                <c:pt idx="635">
                  <c:v>8</c:v>
                </c:pt>
                <c:pt idx="636">
                  <c:v>8</c:v>
                </c:pt>
                <c:pt idx="637">
                  <c:v>2</c:v>
                </c:pt>
                <c:pt idx="638">
                  <c:v>0</c:v>
                </c:pt>
                <c:pt idx="639">
                  <c:v>2</c:v>
                </c:pt>
                <c:pt idx="640">
                  <c:v>10</c:v>
                </c:pt>
                <c:pt idx="641">
                  <c:v>6</c:v>
                </c:pt>
                <c:pt idx="642">
                  <c:v>2</c:v>
                </c:pt>
                <c:pt idx="643">
                  <c:v>8</c:v>
                </c:pt>
                <c:pt idx="644">
                  <c:v>8</c:v>
                </c:pt>
                <c:pt idx="645">
                  <c:v>6</c:v>
                </c:pt>
                <c:pt idx="646">
                  <c:v>8</c:v>
                </c:pt>
                <c:pt idx="647">
                  <c:v>10</c:v>
                </c:pt>
                <c:pt idx="648">
                  <c:v>6</c:v>
                </c:pt>
                <c:pt idx="649">
                  <c:v>6</c:v>
                </c:pt>
                <c:pt idx="650">
                  <c:v>10</c:v>
                </c:pt>
                <c:pt idx="651">
                  <c:v>8</c:v>
                </c:pt>
                <c:pt idx="652">
                  <c:v>6</c:v>
                </c:pt>
                <c:pt idx="653">
                  <c:v>2</c:v>
                </c:pt>
                <c:pt idx="654">
                  <c:v>4</c:v>
                </c:pt>
                <c:pt idx="655">
                  <c:v>8</c:v>
                </c:pt>
                <c:pt idx="656">
                  <c:v>6</c:v>
                </c:pt>
                <c:pt idx="657">
                  <c:v>4</c:v>
                </c:pt>
                <c:pt idx="658">
                  <c:v>6</c:v>
                </c:pt>
                <c:pt idx="659">
                  <c:v>8</c:v>
                </c:pt>
                <c:pt idx="660">
                  <c:v>6</c:v>
                </c:pt>
                <c:pt idx="661">
                  <c:v>4</c:v>
                </c:pt>
                <c:pt idx="662">
                  <c:v>8</c:v>
                </c:pt>
                <c:pt idx="663">
                  <c:v>6</c:v>
                </c:pt>
                <c:pt idx="664">
                  <c:v>6</c:v>
                </c:pt>
                <c:pt idx="665">
                  <c:v>6</c:v>
                </c:pt>
                <c:pt idx="666">
                  <c:v>6</c:v>
                </c:pt>
                <c:pt idx="667">
                  <c:v>6</c:v>
                </c:pt>
                <c:pt idx="668">
                  <c:v>2</c:v>
                </c:pt>
                <c:pt idx="669">
                  <c:v>2</c:v>
                </c:pt>
                <c:pt idx="670">
                  <c:v>4</c:v>
                </c:pt>
                <c:pt idx="671">
                  <c:v>8</c:v>
                </c:pt>
                <c:pt idx="672">
                  <c:v>10</c:v>
                </c:pt>
                <c:pt idx="673">
                  <c:v>4</c:v>
                </c:pt>
                <c:pt idx="674">
                  <c:v>6</c:v>
                </c:pt>
                <c:pt idx="675">
                  <c:v>2</c:v>
                </c:pt>
                <c:pt idx="676">
                  <c:v>4</c:v>
                </c:pt>
                <c:pt idx="677">
                  <c:v>4</c:v>
                </c:pt>
                <c:pt idx="678">
                  <c:v>6</c:v>
                </c:pt>
                <c:pt idx="679">
                  <c:v>6</c:v>
                </c:pt>
                <c:pt idx="680">
                  <c:v>8</c:v>
                </c:pt>
                <c:pt idx="681">
                  <c:v>6</c:v>
                </c:pt>
                <c:pt idx="682">
                  <c:v>6</c:v>
                </c:pt>
                <c:pt idx="683">
                  <c:v>8</c:v>
                </c:pt>
                <c:pt idx="684">
                  <c:v>6</c:v>
                </c:pt>
                <c:pt idx="685">
                  <c:v>0</c:v>
                </c:pt>
                <c:pt idx="686">
                  <c:v>10</c:v>
                </c:pt>
                <c:pt idx="687">
                  <c:v>6</c:v>
                </c:pt>
                <c:pt idx="688">
                  <c:v>6</c:v>
                </c:pt>
                <c:pt idx="689">
                  <c:v>8</c:v>
                </c:pt>
                <c:pt idx="690">
                  <c:v>8</c:v>
                </c:pt>
                <c:pt idx="691">
                  <c:v>4</c:v>
                </c:pt>
                <c:pt idx="692">
                  <c:v>6</c:v>
                </c:pt>
                <c:pt idx="693">
                  <c:v>2</c:v>
                </c:pt>
                <c:pt idx="694">
                  <c:v>8</c:v>
                </c:pt>
                <c:pt idx="695">
                  <c:v>4</c:v>
                </c:pt>
                <c:pt idx="696">
                  <c:v>4</c:v>
                </c:pt>
                <c:pt idx="697">
                  <c:v>6</c:v>
                </c:pt>
                <c:pt idx="698">
                  <c:v>4</c:v>
                </c:pt>
                <c:pt idx="699">
                  <c:v>8</c:v>
                </c:pt>
                <c:pt idx="700">
                  <c:v>8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4</c:v>
                </c:pt>
                <c:pt idx="705">
                  <c:v>8</c:v>
                </c:pt>
                <c:pt idx="706">
                  <c:v>2</c:v>
                </c:pt>
                <c:pt idx="707">
                  <c:v>8</c:v>
                </c:pt>
                <c:pt idx="708">
                  <c:v>8</c:v>
                </c:pt>
                <c:pt idx="709">
                  <c:v>2</c:v>
                </c:pt>
                <c:pt idx="710">
                  <c:v>6</c:v>
                </c:pt>
                <c:pt idx="711">
                  <c:v>8</c:v>
                </c:pt>
                <c:pt idx="712">
                  <c:v>4</c:v>
                </c:pt>
                <c:pt idx="713">
                  <c:v>2</c:v>
                </c:pt>
                <c:pt idx="714">
                  <c:v>10</c:v>
                </c:pt>
                <c:pt idx="715">
                  <c:v>0</c:v>
                </c:pt>
                <c:pt idx="716">
                  <c:v>4</c:v>
                </c:pt>
                <c:pt idx="717">
                  <c:v>10</c:v>
                </c:pt>
                <c:pt idx="718">
                  <c:v>6</c:v>
                </c:pt>
                <c:pt idx="719">
                  <c:v>10</c:v>
                </c:pt>
                <c:pt idx="720">
                  <c:v>6</c:v>
                </c:pt>
                <c:pt idx="721">
                  <c:v>6</c:v>
                </c:pt>
                <c:pt idx="722">
                  <c:v>10</c:v>
                </c:pt>
                <c:pt idx="723">
                  <c:v>10</c:v>
                </c:pt>
                <c:pt idx="724">
                  <c:v>4</c:v>
                </c:pt>
                <c:pt idx="725">
                  <c:v>6</c:v>
                </c:pt>
                <c:pt idx="726">
                  <c:v>4</c:v>
                </c:pt>
                <c:pt idx="727">
                  <c:v>10</c:v>
                </c:pt>
                <c:pt idx="728">
                  <c:v>4</c:v>
                </c:pt>
                <c:pt idx="729">
                  <c:v>4</c:v>
                </c:pt>
                <c:pt idx="730">
                  <c:v>6</c:v>
                </c:pt>
                <c:pt idx="731">
                  <c:v>4</c:v>
                </c:pt>
                <c:pt idx="732">
                  <c:v>4</c:v>
                </c:pt>
                <c:pt idx="733">
                  <c:v>8</c:v>
                </c:pt>
                <c:pt idx="734">
                  <c:v>10</c:v>
                </c:pt>
                <c:pt idx="735">
                  <c:v>4</c:v>
                </c:pt>
                <c:pt idx="736">
                  <c:v>10</c:v>
                </c:pt>
                <c:pt idx="737">
                  <c:v>6</c:v>
                </c:pt>
                <c:pt idx="738">
                  <c:v>10</c:v>
                </c:pt>
                <c:pt idx="739">
                  <c:v>4</c:v>
                </c:pt>
                <c:pt idx="740">
                  <c:v>4</c:v>
                </c:pt>
                <c:pt idx="741">
                  <c:v>4</c:v>
                </c:pt>
                <c:pt idx="742">
                  <c:v>4</c:v>
                </c:pt>
                <c:pt idx="743">
                  <c:v>8</c:v>
                </c:pt>
                <c:pt idx="744">
                  <c:v>0</c:v>
                </c:pt>
                <c:pt idx="745">
                  <c:v>4</c:v>
                </c:pt>
                <c:pt idx="746">
                  <c:v>6</c:v>
                </c:pt>
                <c:pt idx="747">
                  <c:v>6</c:v>
                </c:pt>
                <c:pt idx="748">
                  <c:v>6</c:v>
                </c:pt>
                <c:pt idx="749">
                  <c:v>6</c:v>
                </c:pt>
                <c:pt idx="750">
                  <c:v>8</c:v>
                </c:pt>
                <c:pt idx="751">
                  <c:v>4</c:v>
                </c:pt>
                <c:pt idx="752">
                  <c:v>6</c:v>
                </c:pt>
                <c:pt idx="753">
                  <c:v>8</c:v>
                </c:pt>
                <c:pt idx="754">
                  <c:v>4</c:v>
                </c:pt>
                <c:pt idx="755">
                  <c:v>2</c:v>
                </c:pt>
                <c:pt idx="756">
                  <c:v>6</c:v>
                </c:pt>
                <c:pt idx="757">
                  <c:v>10</c:v>
                </c:pt>
                <c:pt idx="758">
                  <c:v>4</c:v>
                </c:pt>
                <c:pt idx="759">
                  <c:v>2</c:v>
                </c:pt>
                <c:pt idx="760">
                  <c:v>6</c:v>
                </c:pt>
                <c:pt idx="761">
                  <c:v>6</c:v>
                </c:pt>
                <c:pt idx="762">
                  <c:v>4</c:v>
                </c:pt>
                <c:pt idx="763">
                  <c:v>10</c:v>
                </c:pt>
                <c:pt idx="764">
                  <c:v>6</c:v>
                </c:pt>
                <c:pt idx="765">
                  <c:v>10</c:v>
                </c:pt>
                <c:pt idx="766">
                  <c:v>4</c:v>
                </c:pt>
                <c:pt idx="767">
                  <c:v>6</c:v>
                </c:pt>
                <c:pt idx="768">
                  <c:v>2</c:v>
                </c:pt>
                <c:pt idx="769">
                  <c:v>6</c:v>
                </c:pt>
                <c:pt idx="770">
                  <c:v>8</c:v>
                </c:pt>
                <c:pt idx="771">
                  <c:v>2</c:v>
                </c:pt>
                <c:pt idx="772">
                  <c:v>10</c:v>
                </c:pt>
                <c:pt idx="773">
                  <c:v>8</c:v>
                </c:pt>
                <c:pt idx="774">
                  <c:v>6</c:v>
                </c:pt>
                <c:pt idx="775">
                  <c:v>4</c:v>
                </c:pt>
                <c:pt idx="776">
                  <c:v>6</c:v>
                </c:pt>
                <c:pt idx="777">
                  <c:v>8</c:v>
                </c:pt>
                <c:pt idx="778">
                  <c:v>8</c:v>
                </c:pt>
                <c:pt idx="779">
                  <c:v>8</c:v>
                </c:pt>
                <c:pt idx="780">
                  <c:v>8</c:v>
                </c:pt>
                <c:pt idx="781">
                  <c:v>6</c:v>
                </c:pt>
                <c:pt idx="782">
                  <c:v>6</c:v>
                </c:pt>
                <c:pt idx="783">
                  <c:v>2</c:v>
                </c:pt>
                <c:pt idx="784">
                  <c:v>8</c:v>
                </c:pt>
                <c:pt idx="785">
                  <c:v>8</c:v>
                </c:pt>
                <c:pt idx="786">
                  <c:v>6</c:v>
                </c:pt>
                <c:pt idx="787">
                  <c:v>12</c:v>
                </c:pt>
                <c:pt idx="788">
                  <c:v>2</c:v>
                </c:pt>
                <c:pt idx="789">
                  <c:v>10</c:v>
                </c:pt>
                <c:pt idx="790">
                  <c:v>6</c:v>
                </c:pt>
                <c:pt idx="791">
                  <c:v>8</c:v>
                </c:pt>
                <c:pt idx="792">
                  <c:v>10</c:v>
                </c:pt>
                <c:pt idx="793">
                  <c:v>0</c:v>
                </c:pt>
                <c:pt idx="794">
                  <c:v>8</c:v>
                </c:pt>
                <c:pt idx="795">
                  <c:v>6</c:v>
                </c:pt>
                <c:pt idx="796">
                  <c:v>4</c:v>
                </c:pt>
                <c:pt idx="797">
                  <c:v>8</c:v>
                </c:pt>
                <c:pt idx="798">
                  <c:v>10</c:v>
                </c:pt>
                <c:pt idx="799">
                  <c:v>6</c:v>
                </c:pt>
                <c:pt idx="800">
                  <c:v>6</c:v>
                </c:pt>
                <c:pt idx="801">
                  <c:v>2</c:v>
                </c:pt>
                <c:pt idx="802">
                  <c:v>8</c:v>
                </c:pt>
                <c:pt idx="803">
                  <c:v>6</c:v>
                </c:pt>
                <c:pt idx="804">
                  <c:v>6</c:v>
                </c:pt>
                <c:pt idx="805">
                  <c:v>8</c:v>
                </c:pt>
                <c:pt idx="806">
                  <c:v>8</c:v>
                </c:pt>
                <c:pt idx="807">
                  <c:v>4</c:v>
                </c:pt>
                <c:pt idx="808">
                  <c:v>6</c:v>
                </c:pt>
                <c:pt idx="809">
                  <c:v>8</c:v>
                </c:pt>
                <c:pt idx="810">
                  <c:v>4</c:v>
                </c:pt>
                <c:pt idx="811">
                  <c:v>6</c:v>
                </c:pt>
                <c:pt idx="812">
                  <c:v>4</c:v>
                </c:pt>
                <c:pt idx="813">
                  <c:v>10</c:v>
                </c:pt>
                <c:pt idx="814">
                  <c:v>4</c:v>
                </c:pt>
                <c:pt idx="815">
                  <c:v>8</c:v>
                </c:pt>
                <c:pt idx="816">
                  <c:v>6</c:v>
                </c:pt>
                <c:pt idx="817">
                  <c:v>6</c:v>
                </c:pt>
                <c:pt idx="818">
                  <c:v>6</c:v>
                </c:pt>
                <c:pt idx="819">
                  <c:v>4</c:v>
                </c:pt>
                <c:pt idx="820">
                  <c:v>6</c:v>
                </c:pt>
                <c:pt idx="821">
                  <c:v>6</c:v>
                </c:pt>
                <c:pt idx="822">
                  <c:v>4</c:v>
                </c:pt>
                <c:pt idx="823">
                  <c:v>6</c:v>
                </c:pt>
                <c:pt idx="824">
                  <c:v>6</c:v>
                </c:pt>
                <c:pt idx="825">
                  <c:v>10</c:v>
                </c:pt>
                <c:pt idx="826">
                  <c:v>4</c:v>
                </c:pt>
                <c:pt idx="827">
                  <c:v>8</c:v>
                </c:pt>
                <c:pt idx="828">
                  <c:v>6</c:v>
                </c:pt>
                <c:pt idx="829">
                  <c:v>6</c:v>
                </c:pt>
                <c:pt idx="830">
                  <c:v>4</c:v>
                </c:pt>
                <c:pt idx="831">
                  <c:v>10</c:v>
                </c:pt>
                <c:pt idx="832">
                  <c:v>6</c:v>
                </c:pt>
                <c:pt idx="833">
                  <c:v>2</c:v>
                </c:pt>
                <c:pt idx="834">
                  <c:v>4</c:v>
                </c:pt>
                <c:pt idx="835">
                  <c:v>2</c:v>
                </c:pt>
                <c:pt idx="836">
                  <c:v>4</c:v>
                </c:pt>
                <c:pt idx="837">
                  <c:v>4</c:v>
                </c:pt>
                <c:pt idx="838">
                  <c:v>0</c:v>
                </c:pt>
                <c:pt idx="839">
                  <c:v>4</c:v>
                </c:pt>
                <c:pt idx="840">
                  <c:v>10</c:v>
                </c:pt>
                <c:pt idx="841">
                  <c:v>4</c:v>
                </c:pt>
                <c:pt idx="842">
                  <c:v>6</c:v>
                </c:pt>
                <c:pt idx="843">
                  <c:v>4</c:v>
                </c:pt>
                <c:pt idx="844">
                  <c:v>4</c:v>
                </c:pt>
                <c:pt idx="845">
                  <c:v>6</c:v>
                </c:pt>
                <c:pt idx="846">
                  <c:v>6</c:v>
                </c:pt>
                <c:pt idx="847">
                  <c:v>12</c:v>
                </c:pt>
                <c:pt idx="848">
                  <c:v>8</c:v>
                </c:pt>
                <c:pt idx="849">
                  <c:v>8</c:v>
                </c:pt>
                <c:pt idx="850">
                  <c:v>8</c:v>
                </c:pt>
                <c:pt idx="851">
                  <c:v>8</c:v>
                </c:pt>
                <c:pt idx="852">
                  <c:v>6</c:v>
                </c:pt>
                <c:pt idx="853">
                  <c:v>2</c:v>
                </c:pt>
                <c:pt idx="854">
                  <c:v>6</c:v>
                </c:pt>
                <c:pt idx="855">
                  <c:v>8</c:v>
                </c:pt>
                <c:pt idx="856">
                  <c:v>6</c:v>
                </c:pt>
                <c:pt idx="857">
                  <c:v>6</c:v>
                </c:pt>
                <c:pt idx="858">
                  <c:v>6</c:v>
                </c:pt>
                <c:pt idx="859">
                  <c:v>6</c:v>
                </c:pt>
                <c:pt idx="860">
                  <c:v>10</c:v>
                </c:pt>
                <c:pt idx="861">
                  <c:v>6</c:v>
                </c:pt>
                <c:pt idx="862">
                  <c:v>6</c:v>
                </c:pt>
                <c:pt idx="863">
                  <c:v>6</c:v>
                </c:pt>
                <c:pt idx="864">
                  <c:v>6</c:v>
                </c:pt>
                <c:pt idx="865">
                  <c:v>8</c:v>
                </c:pt>
                <c:pt idx="866">
                  <c:v>6</c:v>
                </c:pt>
                <c:pt idx="867">
                  <c:v>2</c:v>
                </c:pt>
                <c:pt idx="868">
                  <c:v>6</c:v>
                </c:pt>
                <c:pt idx="869">
                  <c:v>8</c:v>
                </c:pt>
                <c:pt idx="870">
                  <c:v>10</c:v>
                </c:pt>
                <c:pt idx="871">
                  <c:v>4</c:v>
                </c:pt>
                <c:pt idx="872">
                  <c:v>6</c:v>
                </c:pt>
                <c:pt idx="873">
                  <c:v>6</c:v>
                </c:pt>
                <c:pt idx="874">
                  <c:v>6</c:v>
                </c:pt>
                <c:pt idx="875">
                  <c:v>10</c:v>
                </c:pt>
                <c:pt idx="876">
                  <c:v>8</c:v>
                </c:pt>
                <c:pt idx="877">
                  <c:v>0</c:v>
                </c:pt>
                <c:pt idx="878">
                  <c:v>6</c:v>
                </c:pt>
                <c:pt idx="879">
                  <c:v>6</c:v>
                </c:pt>
                <c:pt idx="880">
                  <c:v>6</c:v>
                </c:pt>
                <c:pt idx="881">
                  <c:v>4</c:v>
                </c:pt>
                <c:pt idx="882">
                  <c:v>10</c:v>
                </c:pt>
                <c:pt idx="883">
                  <c:v>6</c:v>
                </c:pt>
                <c:pt idx="884">
                  <c:v>4</c:v>
                </c:pt>
                <c:pt idx="885">
                  <c:v>8</c:v>
                </c:pt>
                <c:pt idx="886">
                  <c:v>4</c:v>
                </c:pt>
                <c:pt idx="887">
                  <c:v>6</c:v>
                </c:pt>
                <c:pt idx="888">
                  <c:v>8</c:v>
                </c:pt>
                <c:pt idx="889">
                  <c:v>4</c:v>
                </c:pt>
                <c:pt idx="890">
                  <c:v>4</c:v>
                </c:pt>
                <c:pt idx="891">
                  <c:v>4</c:v>
                </c:pt>
                <c:pt idx="892">
                  <c:v>8</c:v>
                </c:pt>
                <c:pt idx="893">
                  <c:v>2</c:v>
                </c:pt>
                <c:pt idx="894">
                  <c:v>8</c:v>
                </c:pt>
                <c:pt idx="895">
                  <c:v>6</c:v>
                </c:pt>
                <c:pt idx="896">
                  <c:v>8</c:v>
                </c:pt>
                <c:pt idx="897">
                  <c:v>10</c:v>
                </c:pt>
                <c:pt idx="898">
                  <c:v>6</c:v>
                </c:pt>
                <c:pt idx="899">
                  <c:v>6</c:v>
                </c:pt>
                <c:pt idx="900">
                  <c:v>6</c:v>
                </c:pt>
                <c:pt idx="901">
                  <c:v>6</c:v>
                </c:pt>
                <c:pt idx="902">
                  <c:v>8</c:v>
                </c:pt>
                <c:pt idx="903">
                  <c:v>4</c:v>
                </c:pt>
                <c:pt idx="904">
                  <c:v>10</c:v>
                </c:pt>
                <c:pt idx="905">
                  <c:v>4</c:v>
                </c:pt>
                <c:pt idx="906">
                  <c:v>10</c:v>
                </c:pt>
                <c:pt idx="907">
                  <c:v>8</c:v>
                </c:pt>
                <c:pt idx="908">
                  <c:v>8</c:v>
                </c:pt>
                <c:pt idx="909">
                  <c:v>10</c:v>
                </c:pt>
                <c:pt idx="910">
                  <c:v>8</c:v>
                </c:pt>
                <c:pt idx="911">
                  <c:v>4</c:v>
                </c:pt>
                <c:pt idx="912">
                  <c:v>6</c:v>
                </c:pt>
                <c:pt idx="913">
                  <c:v>8</c:v>
                </c:pt>
                <c:pt idx="914">
                  <c:v>8</c:v>
                </c:pt>
                <c:pt idx="915">
                  <c:v>6</c:v>
                </c:pt>
                <c:pt idx="916">
                  <c:v>0</c:v>
                </c:pt>
                <c:pt idx="917">
                  <c:v>4</c:v>
                </c:pt>
                <c:pt idx="918">
                  <c:v>4</c:v>
                </c:pt>
                <c:pt idx="919">
                  <c:v>4</c:v>
                </c:pt>
                <c:pt idx="920">
                  <c:v>6</c:v>
                </c:pt>
                <c:pt idx="921">
                  <c:v>8</c:v>
                </c:pt>
                <c:pt idx="922">
                  <c:v>4</c:v>
                </c:pt>
                <c:pt idx="923">
                  <c:v>8</c:v>
                </c:pt>
                <c:pt idx="924">
                  <c:v>6</c:v>
                </c:pt>
                <c:pt idx="925">
                  <c:v>4</c:v>
                </c:pt>
                <c:pt idx="926">
                  <c:v>8</c:v>
                </c:pt>
                <c:pt idx="927">
                  <c:v>8</c:v>
                </c:pt>
                <c:pt idx="928">
                  <c:v>2</c:v>
                </c:pt>
                <c:pt idx="929">
                  <c:v>6</c:v>
                </c:pt>
                <c:pt idx="930">
                  <c:v>10</c:v>
                </c:pt>
                <c:pt idx="931">
                  <c:v>8</c:v>
                </c:pt>
                <c:pt idx="932">
                  <c:v>8</c:v>
                </c:pt>
                <c:pt idx="933">
                  <c:v>4</c:v>
                </c:pt>
                <c:pt idx="934">
                  <c:v>10</c:v>
                </c:pt>
                <c:pt idx="935">
                  <c:v>4</c:v>
                </c:pt>
                <c:pt idx="936">
                  <c:v>6</c:v>
                </c:pt>
                <c:pt idx="937">
                  <c:v>0</c:v>
                </c:pt>
                <c:pt idx="938">
                  <c:v>6</c:v>
                </c:pt>
                <c:pt idx="939">
                  <c:v>8</c:v>
                </c:pt>
                <c:pt idx="940">
                  <c:v>6</c:v>
                </c:pt>
                <c:pt idx="941">
                  <c:v>4</c:v>
                </c:pt>
                <c:pt idx="942">
                  <c:v>6</c:v>
                </c:pt>
                <c:pt idx="943">
                  <c:v>6</c:v>
                </c:pt>
                <c:pt idx="944">
                  <c:v>6</c:v>
                </c:pt>
                <c:pt idx="945">
                  <c:v>8</c:v>
                </c:pt>
                <c:pt idx="946">
                  <c:v>8</c:v>
                </c:pt>
                <c:pt idx="947">
                  <c:v>2</c:v>
                </c:pt>
                <c:pt idx="948">
                  <c:v>8</c:v>
                </c:pt>
                <c:pt idx="949">
                  <c:v>6</c:v>
                </c:pt>
                <c:pt idx="950">
                  <c:v>8</c:v>
                </c:pt>
                <c:pt idx="951">
                  <c:v>4</c:v>
                </c:pt>
                <c:pt idx="952">
                  <c:v>2</c:v>
                </c:pt>
                <c:pt idx="953">
                  <c:v>4</c:v>
                </c:pt>
                <c:pt idx="954">
                  <c:v>4</c:v>
                </c:pt>
                <c:pt idx="955">
                  <c:v>4</c:v>
                </c:pt>
                <c:pt idx="956">
                  <c:v>6</c:v>
                </c:pt>
                <c:pt idx="957">
                  <c:v>6</c:v>
                </c:pt>
                <c:pt idx="958">
                  <c:v>8</c:v>
                </c:pt>
                <c:pt idx="959">
                  <c:v>2</c:v>
                </c:pt>
                <c:pt idx="960">
                  <c:v>4</c:v>
                </c:pt>
                <c:pt idx="961">
                  <c:v>8</c:v>
                </c:pt>
                <c:pt idx="962">
                  <c:v>4</c:v>
                </c:pt>
                <c:pt idx="963">
                  <c:v>8</c:v>
                </c:pt>
                <c:pt idx="964">
                  <c:v>6</c:v>
                </c:pt>
                <c:pt idx="965">
                  <c:v>8</c:v>
                </c:pt>
                <c:pt idx="966">
                  <c:v>4</c:v>
                </c:pt>
                <c:pt idx="967">
                  <c:v>6</c:v>
                </c:pt>
                <c:pt idx="968">
                  <c:v>2</c:v>
                </c:pt>
                <c:pt idx="969">
                  <c:v>4</c:v>
                </c:pt>
                <c:pt idx="970">
                  <c:v>6</c:v>
                </c:pt>
                <c:pt idx="971">
                  <c:v>8</c:v>
                </c:pt>
                <c:pt idx="972">
                  <c:v>4</c:v>
                </c:pt>
                <c:pt idx="973">
                  <c:v>8</c:v>
                </c:pt>
                <c:pt idx="974">
                  <c:v>4</c:v>
                </c:pt>
                <c:pt idx="975">
                  <c:v>6</c:v>
                </c:pt>
                <c:pt idx="976">
                  <c:v>2</c:v>
                </c:pt>
                <c:pt idx="977">
                  <c:v>6</c:v>
                </c:pt>
                <c:pt idx="978">
                  <c:v>4</c:v>
                </c:pt>
                <c:pt idx="979">
                  <c:v>10</c:v>
                </c:pt>
                <c:pt idx="980">
                  <c:v>4</c:v>
                </c:pt>
                <c:pt idx="981">
                  <c:v>10</c:v>
                </c:pt>
                <c:pt idx="982">
                  <c:v>10</c:v>
                </c:pt>
                <c:pt idx="983">
                  <c:v>8</c:v>
                </c:pt>
                <c:pt idx="984">
                  <c:v>6</c:v>
                </c:pt>
                <c:pt idx="985">
                  <c:v>4</c:v>
                </c:pt>
                <c:pt idx="986">
                  <c:v>8</c:v>
                </c:pt>
                <c:pt idx="987">
                  <c:v>6</c:v>
                </c:pt>
                <c:pt idx="988">
                  <c:v>4</c:v>
                </c:pt>
                <c:pt idx="989">
                  <c:v>6</c:v>
                </c:pt>
                <c:pt idx="990">
                  <c:v>8</c:v>
                </c:pt>
                <c:pt idx="991">
                  <c:v>4</c:v>
                </c:pt>
                <c:pt idx="992">
                  <c:v>2</c:v>
                </c:pt>
                <c:pt idx="993">
                  <c:v>2</c:v>
                </c:pt>
                <c:pt idx="994">
                  <c:v>6</c:v>
                </c:pt>
                <c:pt idx="995">
                  <c:v>10</c:v>
                </c:pt>
                <c:pt idx="996">
                  <c:v>6</c:v>
                </c:pt>
                <c:pt idx="997">
                  <c:v>4</c:v>
                </c:pt>
                <c:pt idx="998">
                  <c:v>6</c:v>
                </c:pt>
                <c:pt idx="999">
                  <c:v>6</c:v>
                </c:pt>
                <c:pt idx="1000">
                  <c:v>6</c:v>
                </c:pt>
                <c:pt idx="1001">
                  <c:v>6</c:v>
                </c:pt>
                <c:pt idx="1002">
                  <c:v>2</c:v>
                </c:pt>
                <c:pt idx="1003">
                  <c:v>6</c:v>
                </c:pt>
                <c:pt idx="1004">
                  <c:v>8</c:v>
                </c:pt>
                <c:pt idx="1005">
                  <c:v>8</c:v>
                </c:pt>
                <c:pt idx="1006">
                  <c:v>10</c:v>
                </c:pt>
                <c:pt idx="1007">
                  <c:v>12</c:v>
                </c:pt>
                <c:pt idx="1008">
                  <c:v>10</c:v>
                </c:pt>
                <c:pt idx="1009">
                  <c:v>8</c:v>
                </c:pt>
                <c:pt idx="1010">
                  <c:v>8</c:v>
                </c:pt>
                <c:pt idx="1011">
                  <c:v>6</c:v>
                </c:pt>
                <c:pt idx="1012">
                  <c:v>0</c:v>
                </c:pt>
                <c:pt idx="1013">
                  <c:v>10</c:v>
                </c:pt>
                <c:pt idx="1014">
                  <c:v>6</c:v>
                </c:pt>
                <c:pt idx="1015">
                  <c:v>6</c:v>
                </c:pt>
                <c:pt idx="1016">
                  <c:v>10</c:v>
                </c:pt>
                <c:pt idx="1017">
                  <c:v>8</c:v>
                </c:pt>
                <c:pt idx="1018">
                  <c:v>6</c:v>
                </c:pt>
                <c:pt idx="1019">
                  <c:v>2</c:v>
                </c:pt>
                <c:pt idx="1020">
                  <c:v>2</c:v>
                </c:pt>
                <c:pt idx="1021">
                  <c:v>8</c:v>
                </c:pt>
                <c:pt idx="1022">
                  <c:v>6</c:v>
                </c:pt>
                <c:pt idx="1023">
                  <c:v>6</c:v>
                </c:pt>
                <c:pt idx="1024">
                  <c:v>8</c:v>
                </c:pt>
                <c:pt idx="1025">
                  <c:v>8</c:v>
                </c:pt>
                <c:pt idx="1026">
                  <c:v>12</c:v>
                </c:pt>
                <c:pt idx="1027">
                  <c:v>8</c:v>
                </c:pt>
                <c:pt idx="1028">
                  <c:v>4</c:v>
                </c:pt>
                <c:pt idx="1029">
                  <c:v>6</c:v>
                </c:pt>
                <c:pt idx="1030">
                  <c:v>6</c:v>
                </c:pt>
                <c:pt idx="1031">
                  <c:v>6</c:v>
                </c:pt>
                <c:pt idx="1032">
                  <c:v>2</c:v>
                </c:pt>
                <c:pt idx="1033">
                  <c:v>10</c:v>
                </c:pt>
                <c:pt idx="1034">
                  <c:v>8</c:v>
                </c:pt>
                <c:pt idx="1035">
                  <c:v>8</c:v>
                </c:pt>
                <c:pt idx="1036">
                  <c:v>4</c:v>
                </c:pt>
                <c:pt idx="1037">
                  <c:v>6</c:v>
                </c:pt>
                <c:pt idx="1038">
                  <c:v>6</c:v>
                </c:pt>
                <c:pt idx="1039">
                  <c:v>0</c:v>
                </c:pt>
                <c:pt idx="1040">
                  <c:v>10</c:v>
                </c:pt>
                <c:pt idx="1041">
                  <c:v>8</c:v>
                </c:pt>
                <c:pt idx="1042">
                  <c:v>8</c:v>
                </c:pt>
                <c:pt idx="1043">
                  <c:v>6</c:v>
                </c:pt>
                <c:pt idx="1044">
                  <c:v>6</c:v>
                </c:pt>
                <c:pt idx="1045">
                  <c:v>6</c:v>
                </c:pt>
                <c:pt idx="1046">
                  <c:v>4</c:v>
                </c:pt>
                <c:pt idx="1047">
                  <c:v>8</c:v>
                </c:pt>
                <c:pt idx="1048">
                  <c:v>4</c:v>
                </c:pt>
                <c:pt idx="1049">
                  <c:v>10</c:v>
                </c:pt>
                <c:pt idx="1050">
                  <c:v>10</c:v>
                </c:pt>
                <c:pt idx="1051">
                  <c:v>4</c:v>
                </c:pt>
                <c:pt idx="1052">
                  <c:v>10</c:v>
                </c:pt>
                <c:pt idx="1053">
                  <c:v>4</c:v>
                </c:pt>
                <c:pt idx="1054">
                  <c:v>12</c:v>
                </c:pt>
                <c:pt idx="1055">
                  <c:v>4</c:v>
                </c:pt>
                <c:pt idx="1056">
                  <c:v>6</c:v>
                </c:pt>
                <c:pt idx="1057">
                  <c:v>2</c:v>
                </c:pt>
                <c:pt idx="1058">
                  <c:v>6</c:v>
                </c:pt>
                <c:pt idx="1059">
                  <c:v>8</c:v>
                </c:pt>
                <c:pt idx="1060">
                  <c:v>2</c:v>
                </c:pt>
                <c:pt idx="1061">
                  <c:v>8</c:v>
                </c:pt>
                <c:pt idx="1062">
                  <c:v>8</c:v>
                </c:pt>
                <c:pt idx="1063">
                  <c:v>6</c:v>
                </c:pt>
                <c:pt idx="1064">
                  <c:v>6</c:v>
                </c:pt>
                <c:pt idx="1065">
                  <c:v>8</c:v>
                </c:pt>
                <c:pt idx="1066">
                  <c:v>4</c:v>
                </c:pt>
                <c:pt idx="1067">
                  <c:v>2</c:v>
                </c:pt>
                <c:pt idx="1068">
                  <c:v>4</c:v>
                </c:pt>
                <c:pt idx="1069">
                  <c:v>6</c:v>
                </c:pt>
                <c:pt idx="1070">
                  <c:v>6</c:v>
                </c:pt>
                <c:pt idx="1071">
                  <c:v>10</c:v>
                </c:pt>
                <c:pt idx="1072">
                  <c:v>4</c:v>
                </c:pt>
                <c:pt idx="1073">
                  <c:v>2</c:v>
                </c:pt>
                <c:pt idx="1074">
                  <c:v>6</c:v>
                </c:pt>
                <c:pt idx="1075">
                  <c:v>10</c:v>
                </c:pt>
                <c:pt idx="1076">
                  <c:v>8</c:v>
                </c:pt>
                <c:pt idx="1077">
                  <c:v>4</c:v>
                </c:pt>
                <c:pt idx="1078">
                  <c:v>4</c:v>
                </c:pt>
                <c:pt idx="1079">
                  <c:v>8</c:v>
                </c:pt>
                <c:pt idx="1080">
                  <c:v>8</c:v>
                </c:pt>
                <c:pt idx="1081">
                  <c:v>6</c:v>
                </c:pt>
                <c:pt idx="1082">
                  <c:v>2</c:v>
                </c:pt>
                <c:pt idx="1083">
                  <c:v>10</c:v>
                </c:pt>
                <c:pt idx="1084">
                  <c:v>6</c:v>
                </c:pt>
                <c:pt idx="1085">
                  <c:v>4</c:v>
                </c:pt>
                <c:pt idx="1086">
                  <c:v>2</c:v>
                </c:pt>
                <c:pt idx="1087">
                  <c:v>6</c:v>
                </c:pt>
                <c:pt idx="1088">
                  <c:v>8</c:v>
                </c:pt>
                <c:pt idx="1089">
                  <c:v>8</c:v>
                </c:pt>
                <c:pt idx="1090">
                  <c:v>8</c:v>
                </c:pt>
                <c:pt idx="1091">
                  <c:v>4</c:v>
                </c:pt>
                <c:pt idx="1092">
                  <c:v>8</c:v>
                </c:pt>
                <c:pt idx="1093">
                  <c:v>8</c:v>
                </c:pt>
                <c:pt idx="1094">
                  <c:v>8</c:v>
                </c:pt>
                <c:pt idx="1095">
                  <c:v>6</c:v>
                </c:pt>
                <c:pt idx="1096">
                  <c:v>8</c:v>
                </c:pt>
                <c:pt idx="1097">
                  <c:v>6</c:v>
                </c:pt>
                <c:pt idx="1098">
                  <c:v>10</c:v>
                </c:pt>
                <c:pt idx="1099">
                  <c:v>4</c:v>
                </c:pt>
                <c:pt idx="1100">
                  <c:v>6</c:v>
                </c:pt>
                <c:pt idx="1101">
                  <c:v>6</c:v>
                </c:pt>
                <c:pt idx="1102">
                  <c:v>6</c:v>
                </c:pt>
                <c:pt idx="1103">
                  <c:v>2</c:v>
                </c:pt>
                <c:pt idx="1104">
                  <c:v>2</c:v>
                </c:pt>
                <c:pt idx="1105">
                  <c:v>10</c:v>
                </c:pt>
                <c:pt idx="1106">
                  <c:v>6</c:v>
                </c:pt>
                <c:pt idx="1107">
                  <c:v>4</c:v>
                </c:pt>
                <c:pt idx="1108">
                  <c:v>6</c:v>
                </c:pt>
                <c:pt idx="1109">
                  <c:v>4</c:v>
                </c:pt>
                <c:pt idx="1110">
                  <c:v>8</c:v>
                </c:pt>
                <c:pt idx="1111">
                  <c:v>6</c:v>
                </c:pt>
                <c:pt idx="1112">
                  <c:v>6</c:v>
                </c:pt>
                <c:pt idx="1113">
                  <c:v>6</c:v>
                </c:pt>
                <c:pt idx="1114">
                  <c:v>10</c:v>
                </c:pt>
                <c:pt idx="1115">
                  <c:v>12</c:v>
                </c:pt>
                <c:pt idx="1116">
                  <c:v>8</c:v>
                </c:pt>
                <c:pt idx="1117">
                  <c:v>6</c:v>
                </c:pt>
                <c:pt idx="1118">
                  <c:v>6</c:v>
                </c:pt>
                <c:pt idx="1119">
                  <c:v>6</c:v>
                </c:pt>
                <c:pt idx="1120">
                  <c:v>8</c:v>
                </c:pt>
                <c:pt idx="1121">
                  <c:v>6</c:v>
                </c:pt>
                <c:pt idx="1122">
                  <c:v>4</c:v>
                </c:pt>
                <c:pt idx="1123">
                  <c:v>4</c:v>
                </c:pt>
                <c:pt idx="1124">
                  <c:v>6</c:v>
                </c:pt>
                <c:pt idx="1125">
                  <c:v>10</c:v>
                </c:pt>
                <c:pt idx="1126">
                  <c:v>2</c:v>
                </c:pt>
                <c:pt idx="1127">
                  <c:v>6</c:v>
                </c:pt>
                <c:pt idx="1128">
                  <c:v>4</c:v>
                </c:pt>
                <c:pt idx="1129">
                  <c:v>10</c:v>
                </c:pt>
                <c:pt idx="1130">
                  <c:v>4</c:v>
                </c:pt>
                <c:pt idx="1131">
                  <c:v>6</c:v>
                </c:pt>
                <c:pt idx="1132">
                  <c:v>2</c:v>
                </c:pt>
                <c:pt idx="1133">
                  <c:v>8</c:v>
                </c:pt>
                <c:pt idx="1134">
                  <c:v>6</c:v>
                </c:pt>
                <c:pt idx="1135">
                  <c:v>6</c:v>
                </c:pt>
                <c:pt idx="1136">
                  <c:v>10</c:v>
                </c:pt>
                <c:pt idx="1137">
                  <c:v>4</c:v>
                </c:pt>
                <c:pt idx="1138">
                  <c:v>6</c:v>
                </c:pt>
                <c:pt idx="1139">
                  <c:v>2</c:v>
                </c:pt>
                <c:pt idx="1140">
                  <c:v>6</c:v>
                </c:pt>
                <c:pt idx="1141">
                  <c:v>6</c:v>
                </c:pt>
                <c:pt idx="1142">
                  <c:v>2</c:v>
                </c:pt>
                <c:pt idx="1143">
                  <c:v>4</c:v>
                </c:pt>
                <c:pt idx="1144">
                  <c:v>6</c:v>
                </c:pt>
                <c:pt idx="1145">
                  <c:v>4</c:v>
                </c:pt>
                <c:pt idx="1146">
                  <c:v>4</c:v>
                </c:pt>
                <c:pt idx="1147">
                  <c:v>6</c:v>
                </c:pt>
                <c:pt idx="1148">
                  <c:v>10</c:v>
                </c:pt>
                <c:pt idx="1149">
                  <c:v>2</c:v>
                </c:pt>
                <c:pt idx="1150">
                  <c:v>10</c:v>
                </c:pt>
                <c:pt idx="1151">
                  <c:v>8</c:v>
                </c:pt>
                <c:pt idx="1152">
                  <c:v>6</c:v>
                </c:pt>
                <c:pt idx="1153">
                  <c:v>6</c:v>
                </c:pt>
                <c:pt idx="1154">
                  <c:v>4</c:v>
                </c:pt>
                <c:pt idx="1155">
                  <c:v>6</c:v>
                </c:pt>
                <c:pt idx="1156">
                  <c:v>6</c:v>
                </c:pt>
                <c:pt idx="1157">
                  <c:v>4</c:v>
                </c:pt>
                <c:pt idx="1158">
                  <c:v>2</c:v>
                </c:pt>
                <c:pt idx="1159">
                  <c:v>6</c:v>
                </c:pt>
                <c:pt idx="1160">
                  <c:v>8</c:v>
                </c:pt>
                <c:pt idx="1161">
                  <c:v>6</c:v>
                </c:pt>
                <c:pt idx="1162">
                  <c:v>4</c:v>
                </c:pt>
                <c:pt idx="1163">
                  <c:v>6</c:v>
                </c:pt>
                <c:pt idx="1164">
                  <c:v>8</c:v>
                </c:pt>
                <c:pt idx="1165">
                  <c:v>8</c:v>
                </c:pt>
                <c:pt idx="1166">
                  <c:v>8</c:v>
                </c:pt>
                <c:pt idx="1167">
                  <c:v>6</c:v>
                </c:pt>
                <c:pt idx="1168">
                  <c:v>6</c:v>
                </c:pt>
                <c:pt idx="1169">
                  <c:v>6</c:v>
                </c:pt>
                <c:pt idx="1170">
                  <c:v>2</c:v>
                </c:pt>
                <c:pt idx="1171">
                  <c:v>4</c:v>
                </c:pt>
                <c:pt idx="1172">
                  <c:v>10</c:v>
                </c:pt>
                <c:pt idx="1173">
                  <c:v>8</c:v>
                </c:pt>
                <c:pt idx="1174">
                  <c:v>8</c:v>
                </c:pt>
                <c:pt idx="1175">
                  <c:v>2</c:v>
                </c:pt>
                <c:pt idx="1176">
                  <c:v>4</c:v>
                </c:pt>
                <c:pt idx="1177">
                  <c:v>4</c:v>
                </c:pt>
                <c:pt idx="1178">
                  <c:v>8</c:v>
                </c:pt>
                <c:pt idx="1179">
                  <c:v>6</c:v>
                </c:pt>
                <c:pt idx="1180">
                  <c:v>8</c:v>
                </c:pt>
                <c:pt idx="1181">
                  <c:v>8</c:v>
                </c:pt>
                <c:pt idx="1182">
                  <c:v>4</c:v>
                </c:pt>
                <c:pt idx="1183">
                  <c:v>4</c:v>
                </c:pt>
                <c:pt idx="1184">
                  <c:v>10</c:v>
                </c:pt>
                <c:pt idx="1185">
                  <c:v>4</c:v>
                </c:pt>
                <c:pt idx="1186">
                  <c:v>6</c:v>
                </c:pt>
                <c:pt idx="1187">
                  <c:v>2</c:v>
                </c:pt>
                <c:pt idx="1188">
                  <c:v>6</c:v>
                </c:pt>
                <c:pt idx="1189">
                  <c:v>6</c:v>
                </c:pt>
                <c:pt idx="1190">
                  <c:v>6</c:v>
                </c:pt>
                <c:pt idx="1191">
                  <c:v>6</c:v>
                </c:pt>
                <c:pt idx="1192">
                  <c:v>4</c:v>
                </c:pt>
                <c:pt idx="1193">
                  <c:v>2</c:v>
                </c:pt>
                <c:pt idx="1194">
                  <c:v>8</c:v>
                </c:pt>
                <c:pt idx="1195">
                  <c:v>4</c:v>
                </c:pt>
                <c:pt idx="1196">
                  <c:v>2</c:v>
                </c:pt>
                <c:pt idx="1197">
                  <c:v>6</c:v>
                </c:pt>
                <c:pt idx="1198">
                  <c:v>6</c:v>
                </c:pt>
                <c:pt idx="1199">
                  <c:v>8</c:v>
                </c:pt>
                <c:pt idx="1200">
                  <c:v>2</c:v>
                </c:pt>
                <c:pt idx="1201">
                  <c:v>4</c:v>
                </c:pt>
                <c:pt idx="1202">
                  <c:v>6</c:v>
                </c:pt>
                <c:pt idx="1203">
                  <c:v>4</c:v>
                </c:pt>
                <c:pt idx="1204">
                  <c:v>2</c:v>
                </c:pt>
                <c:pt idx="1205">
                  <c:v>6</c:v>
                </c:pt>
                <c:pt idx="1206">
                  <c:v>4</c:v>
                </c:pt>
                <c:pt idx="1207">
                  <c:v>4</c:v>
                </c:pt>
                <c:pt idx="1208">
                  <c:v>4</c:v>
                </c:pt>
                <c:pt idx="1209">
                  <c:v>6</c:v>
                </c:pt>
                <c:pt idx="1210">
                  <c:v>4</c:v>
                </c:pt>
                <c:pt idx="1211">
                  <c:v>6</c:v>
                </c:pt>
                <c:pt idx="1212">
                  <c:v>10</c:v>
                </c:pt>
                <c:pt idx="1213">
                  <c:v>8</c:v>
                </c:pt>
                <c:pt idx="1214">
                  <c:v>8</c:v>
                </c:pt>
                <c:pt idx="1215">
                  <c:v>10</c:v>
                </c:pt>
                <c:pt idx="1216">
                  <c:v>4</c:v>
                </c:pt>
                <c:pt idx="1217">
                  <c:v>6</c:v>
                </c:pt>
                <c:pt idx="1218">
                  <c:v>6</c:v>
                </c:pt>
                <c:pt idx="1219">
                  <c:v>4</c:v>
                </c:pt>
                <c:pt idx="1220">
                  <c:v>6</c:v>
                </c:pt>
                <c:pt idx="1221">
                  <c:v>4</c:v>
                </c:pt>
                <c:pt idx="1222">
                  <c:v>6</c:v>
                </c:pt>
                <c:pt idx="1223">
                  <c:v>6</c:v>
                </c:pt>
                <c:pt idx="1224">
                  <c:v>8</c:v>
                </c:pt>
                <c:pt idx="1225">
                  <c:v>6</c:v>
                </c:pt>
                <c:pt idx="1226">
                  <c:v>4</c:v>
                </c:pt>
                <c:pt idx="1227">
                  <c:v>8</c:v>
                </c:pt>
                <c:pt idx="1228">
                  <c:v>2</c:v>
                </c:pt>
                <c:pt idx="1229">
                  <c:v>8</c:v>
                </c:pt>
                <c:pt idx="1230">
                  <c:v>6</c:v>
                </c:pt>
                <c:pt idx="1231">
                  <c:v>6</c:v>
                </c:pt>
                <c:pt idx="1232">
                  <c:v>8</c:v>
                </c:pt>
                <c:pt idx="1233">
                  <c:v>4</c:v>
                </c:pt>
                <c:pt idx="1234">
                  <c:v>6</c:v>
                </c:pt>
                <c:pt idx="1235">
                  <c:v>8</c:v>
                </c:pt>
                <c:pt idx="1236">
                  <c:v>10</c:v>
                </c:pt>
                <c:pt idx="1237">
                  <c:v>6</c:v>
                </c:pt>
                <c:pt idx="1238">
                  <c:v>10</c:v>
                </c:pt>
                <c:pt idx="1239">
                  <c:v>8</c:v>
                </c:pt>
                <c:pt idx="1240">
                  <c:v>6</c:v>
                </c:pt>
                <c:pt idx="1241">
                  <c:v>4</c:v>
                </c:pt>
                <c:pt idx="1242">
                  <c:v>8</c:v>
                </c:pt>
                <c:pt idx="1243">
                  <c:v>0</c:v>
                </c:pt>
                <c:pt idx="1244">
                  <c:v>6</c:v>
                </c:pt>
                <c:pt idx="1245">
                  <c:v>4</c:v>
                </c:pt>
                <c:pt idx="1246">
                  <c:v>8</c:v>
                </c:pt>
                <c:pt idx="1247">
                  <c:v>6</c:v>
                </c:pt>
                <c:pt idx="1248">
                  <c:v>10</c:v>
                </c:pt>
                <c:pt idx="1249">
                  <c:v>6</c:v>
                </c:pt>
                <c:pt idx="1250">
                  <c:v>4</c:v>
                </c:pt>
                <c:pt idx="1251">
                  <c:v>6</c:v>
                </c:pt>
                <c:pt idx="1252">
                  <c:v>4</c:v>
                </c:pt>
                <c:pt idx="1253">
                  <c:v>4</c:v>
                </c:pt>
                <c:pt idx="1254">
                  <c:v>6</c:v>
                </c:pt>
                <c:pt idx="1255">
                  <c:v>2</c:v>
                </c:pt>
                <c:pt idx="1256">
                  <c:v>4</c:v>
                </c:pt>
                <c:pt idx="1257">
                  <c:v>10</c:v>
                </c:pt>
                <c:pt idx="1258">
                  <c:v>4</c:v>
                </c:pt>
                <c:pt idx="1259">
                  <c:v>4</c:v>
                </c:pt>
                <c:pt idx="1260">
                  <c:v>4</c:v>
                </c:pt>
                <c:pt idx="1261">
                  <c:v>10</c:v>
                </c:pt>
                <c:pt idx="1262">
                  <c:v>6</c:v>
                </c:pt>
                <c:pt idx="1263">
                  <c:v>4</c:v>
                </c:pt>
                <c:pt idx="1264">
                  <c:v>4</c:v>
                </c:pt>
                <c:pt idx="1265">
                  <c:v>6</c:v>
                </c:pt>
                <c:pt idx="1266">
                  <c:v>4</c:v>
                </c:pt>
                <c:pt idx="1267">
                  <c:v>4</c:v>
                </c:pt>
                <c:pt idx="1268">
                  <c:v>2</c:v>
                </c:pt>
                <c:pt idx="1269">
                  <c:v>10</c:v>
                </c:pt>
                <c:pt idx="1270">
                  <c:v>4</c:v>
                </c:pt>
                <c:pt idx="1271">
                  <c:v>6</c:v>
                </c:pt>
                <c:pt idx="1272">
                  <c:v>8</c:v>
                </c:pt>
                <c:pt idx="1273">
                  <c:v>8</c:v>
                </c:pt>
                <c:pt idx="1274">
                  <c:v>4</c:v>
                </c:pt>
                <c:pt idx="1275">
                  <c:v>6</c:v>
                </c:pt>
                <c:pt idx="1276">
                  <c:v>6</c:v>
                </c:pt>
                <c:pt idx="1277">
                  <c:v>12</c:v>
                </c:pt>
                <c:pt idx="1278">
                  <c:v>4</c:v>
                </c:pt>
                <c:pt idx="1279">
                  <c:v>2</c:v>
                </c:pt>
                <c:pt idx="1280">
                  <c:v>8</c:v>
                </c:pt>
                <c:pt idx="1281">
                  <c:v>8</c:v>
                </c:pt>
                <c:pt idx="1282">
                  <c:v>6</c:v>
                </c:pt>
                <c:pt idx="1283">
                  <c:v>8</c:v>
                </c:pt>
                <c:pt idx="1284">
                  <c:v>8</c:v>
                </c:pt>
                <c:pt idx="1285">
                  <c:v>10</c:v>
                </c:pt>
                <c:pt idx="1286">
                  <c:v>6</c:v>
                </c:pt>
                <c:pt idx="1287">
                  <c:v>8</c:v>
                </c:pt>
                <c:pt idx="1288">
                  <c:v>2</c:v>
                </c:pt>
                <c:pt idx="1289">
                  <c:v>6</c:v>
                </c:pt>
                <c:pt idx="1290">
                  <c:v>4</c:v>
                </c:pt>
                <c:pt idx="1291">
                  <c:v>8</c:v>
                </c:pt>
                <c:pt idx="1292">
                  <c:v>2</c:v>
                </c:pt>
                <c:pt idx="1293">
                  <c:v>8</c:v>
                </c:pt>
                <c:pt idx="1294">
                  <c:v>4</c:v>
                </c:pt>
                <c:pt idx="1295">
                  <c:v>8</c:v>
                </c:pt>
                <c:pt idx="1296">
                  <c:v>12</c:v>
                </c:pt>
                <c:pt idx="1297">
                  <c:v>2</c:v>
                </c:pt>
                <c:pt idx="1298">
                  <c:v>6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6</c:v>
                </c:pt>
                <c:pt idx="1304">
                  <c:v>6</c:v>
                </c:pt>
                <c:pt idx="1305">
                  <c:v>6</c:v>
                </c:pt>
                <c:pt idx="1306">
                  <c:v>4</c:v>
                </c:pt>
                <c:pt idx="1307">
                  <c:v>4</c:v>
                </c:pt>
                <c:pt idx="1308">
                  <c:v>4</c:v>
                </c:pt>
                <c:pt idx="1309">
                  <c:v>6</c:v>
                </c:pt>
                <c:pt idx="1310">
                  <c:v>6</c:v>
                </c:pt>
                <c:pt idx="1311">
                  <c:v>4</c:v>
                </c:pt>
                <c:pt idx="1312">
                  <c:v>2</c:v>
                </c:pt>
                <c:pt idx="1313">
                  <c:v>4</c:v>
                </c:pt>
                <c:pt idx="1314">
                  <c:v>6</c:v>
                </c:pt>
                <c:pt idx="1315">
                  <c:v>6</c:v>
                </c:pt>
                <c:pt idx="1316">
                  <c:v>8</c:v>
                </c:pt>
                <c:pt idx="1317">
                  <c:v>4</c:v>
                </c:pt>
                <c:pt idx="1318">
                  <c:v>6</c:v>
                </c:pt>
                <c:pt idx="1319">
                  <c:v>8</c:v>
                </c:pt>
                <c:pt idx="1320">
                  <c:v>2</c:v>
                </c:pt>
                <c:pt idx="1321">
                  <c:v>6</c:v>
                </c:pt>
                <c:pt idx="1322">
                  <c:v>10</c:v>
                </c:pt>
                <c:pt idx="1323">
                  <c:v>8</c:v>
                </c:pt>
                <c:pt idx="1324">
                  <c:v>4</c:v>
                </c:pt>
                <c:pt idx="1325">
                  <c:v>6</c:v>
                </c:pt>
                <c:pt idx="1326">
                  <c:v>6</c:v>
                </c:pt>
                <c:pt idx="1327">
                  <c:v>2</c:v>
                </c:pt>
                <c:pt idx="1328">
                  <c:v>6</c:v>
                </c:pt>
                <c:pt idx="1329">
                  <c:v>4</c:v>
                </c:pt>
                <c:pt idx="1330">
                  <c:v>2</c:v>
                </c:pt>
                <c:pt idx="1331">
                  <c:v>4</c:v>
                </c:pt>
                <c:pt idx="1332">
                  <c:v>8</c:v>
                </c:pt>
                <c:pt idx="1333">
                  <c:v>4</c:v>
                </c:pt>
                <c:pt idx="1334">
                  <c:v>4</c:v>
                </c:pt>
                <c:pt idx="1335">
                  <c:v>8</c:v>
                </c:pt>
                <c:pt idx="1336">
                  <c:v>6</c:v>
                </c:pt>
                <c:pt idx="1337">
                  <c:v>8</c:v>
                </c:pt>
                <c:pt idx="1338">
                  <c:v>8</c:v>
                </c:pt>
                <c:pt idx="1339">
                  <c:v>4</c:v>
                </c:pt>
                <c:pt idx="1340">
                  <c:v>2</c:v>
                </c:pt>
                <c:pt idx="1341">
                  <c:v>8</c:v>
                </c:pt>
                <c:pt idx="1342">
                  <c:v>6</c:v>
                </c:pt>
                <c:pt idx="1343">
                  <c:v>6</c:v>
                </c:pt>
                <c:pt idx="1344">
                  <c:v>10</c:v>
                </c:pt>
                <c:pt idx="1345">
                  <c:v>2</c:v>
                </c:pt>
                <c:pt idx="1346">
                  <c:v>8</c:v>
                </c:pt>
                <c:pt idx="1347">
                  <c:v>8</c:v>
                </c:pt>
                <c:pt idx="1348">
                  <c:v>6</c:v>
                </c:pt>
                <c:pt idx="1349">
                  <c:v>6</c:v>
                </c:pt>
                <c:pt idx="1350">
                  <c:v>4</c:v>
                </c:pt>
                <c:pt idx="1351">
                  <c:v>8</c:v>
                </c:pt>
                <c:pt idx="1352">
                  <c:v>6</c:v>
                </c:pt>
                <c:pt idx="1353">
                  <c:v>4</c:v>
                </c:pt>
                <c:pt idx="1354">
                  <c:v>2</c:v>
                </c:pt>
                <c:pt idx="1355">
                  <c:v>8</c:v>
                </c:pt>
                <c:pt idx="1356">
                  <c:v>4</c:v>
                </c:pt>
                <c:pt idx="1357">
                  <c:v>6</c:v>
                </c:pt>
                <c:pt idx="1358">
                  <c:v>10</c:v>
                </c:pt>
                <c:pt idx="1359">
                  <c:v>8</c:v>
                </c:pt>
                <c:pt idx="1360">
                  <c:v>8</c:v>
                </c:pt>
                <c:pt idx="1361">
                  <c:v>12</c:v>
                </c:pt>
                <c:pt idx="1362">
                  <c:v>8</c:v>
                </c:pt>
                <c:pt idx="1363">
                  <c:v>4</c:v>
                </c:pt>
                <c:pt idx="1364">
                  <c:v>6</c:v>
                </c:pt>
                <c:pt idx="1365">
                  <c:v>8</c:v>
                </c:pt>
                <c:pt idx="1366">
                  <c:v>4</c:v>
                </c:pt>
                <c:pt idx="1367">
                  <c:v>6</c:v>
                </c:pt>
                <c:pt idx="1368">
                  <c:v>8</c:v>
                </c:pt>
                <c:pt idx="1369">
                  <c:v>8</c:v>
                </c:pt>
                <c:pt idx="1370">
                  <c:v>4</c:v>
                </c:pt>
                <c:pt idx="1371">
                  <c:v>6</c:v>
                </c:pt>
                <c:pt idx="1372">
                  <c:v>2</c:v>
                </c:pt>
                <c:pt idx="1373">
                  <c:v>6</c:v>
                </c:pt>
                <c:pt idx="1374">
                  <c:v>4</c:v>
                </c:pt>
                <c:pt idx="1375">
                  <c:v>6</c:v>
                </c:pt>
                <c:pt idx="1376">
                  <c:v>8</c:v>
                </c:pt>
                <c:pt idx="1377">
                  <c:v>4</c:v>
                </c:pt>
                <c:pt idx="1378">
                  <c:v>6</c:v>
                </c:pt>
                <c:pt idx="1379">
                  <c:v>8</c:v>
                </c:pt>
                <c:pt idx="1380">
                  <c:v>6</c:v>
                </c:pt>
                <c:pt idx="1381">
                  <c:v>4</c:v>
                </c:pt>
                <c:pt idx="1382">
                  <c:v>0</c:v>
                </c:pt>
                <c:pt idx="1383">
                  <c:v>6</c:v>
                </c:pt>
                <c:pt idx="1384">
                  <c:v>4</c:v>
                </c:pt>
                <c:pt idx="1385">
                  <c:v>10</c:v>
                </c:pt>
                <c:pt idx="1386">
                  <c:v>2</c:v>
                </c:pt>
                <c:pt idx="1387">
                  <c:v>4</c:v>
                </c:pt>
                <c:pt idx="1388">
                  <c:v>4</c:v>
                </c:pt>
                <c:pt idx="1389">
                  <c:v>6</c:v>
                </c:pt>
                <c:pt idx="1390">
                  <c:v>6</c:v>
                </c:pt>
                <c:pt idx="1391">
                  <c:v>4</c:v>
                </c:pt>
                <c:pt idx="1392">
                  <c:v>6</c:v>
                </c:pt>
                <c:pt idx="1393">
                  <c:v>4</c:v>
                </c:pt>
                <c:pt idx="1394">
                  <c:v>4</c:v>
                </c:pt>
                <c:pt idx="1395">
                  <c:v>2</c:v>
                </c:pt>
                <c:pt idx="1396">
                  <c:v>2</c:v>
                </c:pt>
                <c:pt idx="1397">
                  <c:v>8</c:v>
                </c:pt>
                <c:pt idx="1398">
                  <c:v>8</c:v>
                </c:pt>
                <c:pt idx="1399">
                  <c:v>2</c:v>
                </c:pt>
                <c:pt idx="1400">
                  <c:v>4</c:v>
                </c:pt>
                <c:pt idx="1401">
                  <c:v>2</c:v>
                </c:pt>
                <c:pt idx="1402">
                  <c:v>6</c:v>
                </c:pt>
                <c:pt idx="1403">
                  <c:v>8</c:v>
                </c:pt>
                <c:pt idx="1404">
                  <c:v>10</c:v>
                </c:pt>
                <c:pt idx="1405">
                  <c:v>4</c:v>
                </c:pt>
                <c:pt idx="1406">
                  <c:v>10</c:v>
                </c:pt>
                <c:pt idx="1407">
                  <c:v>6</c:v>
                </c:pt>
                <c:pt idx="1408">
                  <c:v>4</c:v>
                </c:pt>
                <c:pt idx="1409">
                  <c:v>4</c:v>
                </c:pt>
                <c:pt idx="1410">
                  <c:v>8</c:v>
                </c:pt>
                <c:pt idx="1411">
                  <c:v>4</c:v>
                </c:pt>
                <c:pt idx="1412">
                  <c:v>2</c:v>
                </c:pt>
                <c:pt idx="1413">
                  <c:v>6</c:v>
                </c:pt>
                <c:pt idx="1414">
                  <c:v>10</c:v>
                </c:pt>
                <c:pt idx="1415">
                  <c:v>2</c:v>
                </c:pt>
                <c:pt idx="1416">
                  <c:v>6</c:v>
                </c:pt>
                <c:pt idx="1417">
                  <c:v>6</c:v>
                </c:pt>
                <c:pt idx="1418">
                  <c:v>10</c:v>
                </c:pt>
                <c:pt idx="1419">
                  <c:v>4</c:v>
                </c:pt>
                <c:pt idx="1420">
                  <c:v>6</c:v>
                </c:pt>
                <c:pt idx="1421">
                  <c:v>6</c:v>
                </c:pt>
                <c:pt idx="1422">
                  <c:v>6</c:v>
                </c:pt>
                <c:pt idx="1423">
                  <c:v>4</c:v>
                </c:pt>
                <c:pt idx="1424">
                  <c:v>8</c:v>
                </c:pt>
                <c:pt idx="1425">
                  <c:v>6</c:v>
                </c:pt>
                <c:pt idx="1426">
                  <c:v>4</c:v>
                </c:pt>
                <c:pt idx="1427">
                  <c:v>6</c:v>
                </c:pt>
                <c:pt idx="1428">
                  <c:v>8</c:v>
                </c:pt>
                <c:pt idx="1429">
                  <c:v>8</c:v>
                </c:pt>
                <c:pt idx="1430">
                  <c:v>8</c:v>
                </c:pt>
                <c:pt idx="1431">
                  <c:v>6</c:v>
                </c:pt>
                <c:pt idx="1432">
                  <c:v>10</c:v>
                </c:pt>
                <c:pt idx="1433">
                  <c:v>4</c:v>
                </c:pt>
                <c:pt idx="1434">
                  <c:v>4</c:v>
                </c:pt>
                <c:pt idx="1435">
                  <c:v>10</c:v>
                </c:pt>
                <c:pt idx="1436">
                  <c:v>4</c:v>
                </c:pt>
                <c:pt idx="1437">
                  <c:v>6</c:v>
                </c:pt>
                <c:pt idx="1438">
                  <c:v>4</c:v>
                </c:pt>
                <c:pt idx="1439">
                  <c:v>4</c:v>
                </c:pt>
                <c:pt idx="1440">
                  <c:v>8</c:v>
                </c:pt>
                <c:pt idx="1441">
                  <c:v>8</c:v>
                </c:pt>
                <c:pt idx="1442">
                  <c:v>8</c:v>
                </c:pt>
                <c:pt idx="1443">
                  <c:v>4</c:v>
                </c:pt>
                <c:pt idx="1444">
                  <c:v>6</c:v>
                </c:pt>
                <c:pt idx="1445">
                  <c:v>6</c:v>
                </c:pt>
                <c:pt idx="1446">
                  <c:v>4</c:v>
                </c:pt>
                <c:pt idx="1447">
                  <c:v>12</c:v>
                </c:pt>
                <c:pt idx="1448">
                  <c:v>8</c:v>
                </c:pt>
                <c:pt idx="1449">
                  <c:v>10</c:v>
                </c:pt>
                <c:pt idx="1450">
                  <c:v>10</c:v>
                </c:pt>
                <c:pt idx="1451">
                  <c:v>6</c:v>
                </c:pt>
                <c:pt idx="1452">
                  <c:v>8</c:v>
                </c:pt>
                <c:pt idx="1453">
                  <c:v>8</c:v>
                </c:pt>
                <c:pt idx="1454">
                  <c:v>2</c:v>
                </c:pt>
                <c:pt idx="1455">
                  <c:v>8</c:v>
                </c:pt>
                <c:pt idx="1456">
                  <c:v>6</c:v>
                </c:pt>
                <c:pt idx="1457">
                  <c:v>4</c:v>
                </c:pt>
                <c:pt idx="1458">
                  <c:v>2</c:v>
                </c:pt>
                <c:pt idx="1459">
                  <c:v>6</c:v>
                </c:pt>
                <c:pt idx="1460">
                  <c:v>4</c:v>
                </c:pt>
                <c:pt idx="1461">
                  <c:v>10</c:v>
                </c:pt>
                <c:pt idx="1462">
                  <c:v>4</c:v>
                </c:pt>
                <c:pt idx="1463">
                  <c:v>6</c:v>
                </c:pt>
                <c:pt idx="1464">
                  <c:v>6</c:v>
                </c:pt>
                <c:pt idx="1465">
                  <c:v>6</c:v>
                </c:pt>
                <c:pt idx="1466">
                  <c:v>6</c:v>
                </c:pt>
                <c:pt idx="1467">
                  <c:v>6</c:v>
                </c:pt>
                <c:pt idx="1468">
                  <c:v>8</c:v>
                </c:pt>
                <c:pt idx="1469">
                  <c:v>8</c:v>
                </c:pt>
                <c:pt idx="1470">
                  <c:v>4</c:v>
                </c:pt>
                <c:pt idx="1471">
                  <c:v>2</c:v>
                </c:pt>
                <c:pt idx="1472">
                  <c:v>8</c:v>
                </c:pt>
                <c:pt idx="1473">
                  <c:v>8</c:v>
                </c:pt>
                <c:pt idx="1474">
                  <c:v>2</c:v>
                </c:pt>
                <c:pt idx="1475">
                  <c:v>6</c:v>
                </c:pt>
                <c:pt idx="1476">
                  <c:v>2</c:v>
                </c:pt>
                <c:pt idx="1477">
                  <c:v>4</c:v>
                </c:pt>
                <c:pt idx="1478">
                  <c:v>4</c:v>
                </c:pt>
                <c:pt idx="1479">
                  <c:v>10</c:v>
                </c:pt>
                <c:pt idx="1480">
                  <c:v>8</c:v>
                </c:pt>
                <c:pt idx="1481">
                  <c:v>6</c:v>
                </c:pt>
                <c:pt idx="1482">
                  <c:v>10</c:v>
                </c:pt>
                <c:pt idx="1483">
                  <c:v>2</c:v>
                </c:pt>
                <c:pt idx="1484">
                  <c:v>10</c:v>
                </c:pt>
                <c:pt idx="1485">
                  <c:v>8</c:v>
                </c:pt>
                <c:pt idx="1486">
                  <c:v>8</c:v>
                </c:pt>
                <c:pt idx="1487">
                  <c:v>6</c:v>
                </c:pt>
                <c:pt idx="1488">
                  <c:v>4</c:v>
                </c:pt>
                <c:pt idx="1489">
                  <c:v>6</c:v>
                </c:pt>
                <c:pt idx="1490">
                  <c:v>4</c:v>
                </c:pt>
                <c:pt idx="1491">
                  <c:v>2</c:v>
                </c:pt>
                <c:pt idx="1492">
                  <c:v>6</c:v>
                </c:pt>
                <c:pt idx="1493">
                  <c:v>2</c:v>
                </c:pt>
                <c:pt idx="1494">
                  <c:v>4</c:v>
                </c:pt>
                <c:pt idx="1495">
                  <c:v>12</c:v>
                </c:pt>
                <c:pt idx="1496">
                  <c:v>2</c:v>
                </c:pt>
                <c:pt idx="1497">
                  <c:v>6</c:v>
                </c:pt>
                <c:pt idx="1498">
                  <c:v>8</c:v>
                </c:pt>
                <c:pt idx="1499">
                  <c:v>2</c:v>
                </c:pt>
                <c:pt idx="1500">
                  <c:v>12</c:v>
                </c:pt>
                <c:pt idx="1501">
                  <c:v>6</c:v>
                </c:pt>
                <c:pt idx="1502">
                  <c:v>4</c:v>
                </c:pt>
                <c:pt idx="1503">
                  <c:v>4</c:v>
                </c:pt>
                <c:pt idx="1504">
                  <c:v>8</c:v>
                </c:pt>
                <c:pt idx="1505">
                  <c:v>6</c:v>
                </c:pt>
                <c:pt idx="1506">
                  <c:v>4</c:v>
                </c:pt>
                <c:pt idx="1507">
                  <c:v>8</c:v>
                </c:pt>
                <c:pt idx="1508">
                  <c:v>8</c:v>
                </c:pt>
                <c:pt idx="1509">
                  <c:v>12</c:v>
                </c:pt>
                <c:pt idx="1510">
                  <c:v>8</c:v>
                </c:pt>
                <c:pt idx="1511">
                  <c:v>10</c:v>
                </c:pt>
                <c:pt idx="1512">
                  <c:v>4</c:v>
                </c:pt>
                <c:pt idx="1513">
                  <c:v>4</c:v>
                </c:pt>
                <c:pt idx="1514">
                  <c:v>4</c:v>
                </c:pt>
                <c:pt idx="1515">
                  <c:v>0</c:v>
                </c:pt>
                <c:pt idx="1516">
                  <c:v>8</c:v>
                </c:pt>
                <c:pt idx="1517">
                  <c:v>6</c:v>
                </c:pt>
                <c:pt idx="1518">
                  <c:v>8</c:v>
                </c:pt>
                <c:pt idx="1519">
                  <c:v>8</c:v>
                </c:pt>
                <c:pt idx="1520">
                  <c:v>6</c:v>
                </c:pt>
                <c:pt idx="1521">
                  <c:v>6</c:v>
                </c:pt>
                <c:pt idx="1522">
                  <c:v>6</c:v>
                </c:pt>
                <c:pt idx="1523">
                  <c:v>8</c:v>
                </c:pt>
                <c:pt idx="1524">
                  <c:v>6</c:v>
                </c:pt>
                <c:pt idx="1525">
                  <c:v>2</c:v>
                </c:pt>
                <c:pt idx="1526">
                  <c:v>6</c:v>
                </c:pt>
                <c:pt idx="1527">
                  <c:v>6</c:v>
                </c:pt>
                <c:pt idx="1528">
                  <c:v>8</c:v>
                </c:pt>
                <c:pt idx="1529">
                  <c:v>6</c:v>
                </c:pt>
                <c:pt idx="1530">
                  <c:v>6</c:v>
                </c:pt>
                <c:pt idx="1531">
                  <c:v>6</c:v>
                </c:pt>
                <c:pt idx="1532">
                  <c:v>6</c:v>
                </c:pt>
                <c:pt idx="1533">
                  <c:v>6</c:v>
                </c:pt>
                <c:pt idx="1534">
                  <c:v>10</c:v>
                </c:pt>
                <c:pt idx="1535">
                  <c:v>6</c:v>
                </c:pt>
                <c:pt idx="1536">
                  <c:v>10</c:v>
                </c:pt>
                <c:pt idx="1537">
                  <c:v>8</c:v>
                </c:pt>
                <c:pt idx="1538">
                  <c:v>10</c:v>
                </c:pt>
                <c:pt idx="1539">
                  <c:v>4</c:v>
                </c:pt>
                <c:pt idx="1540">
                  <c:v>2</c:v>
                </c:pt>
                <c:pt idx="1541">
                  <c:v>8</c:v>
                </c:pt>
                <c:pt idx="1542">
                  <c:v>6</c:v>
                </c:pt>
                <c:pt idx="1543">
                  <c:v>4</c:v>
                </c:pt>
                <c:pt idx="1544">
                  <c:v>4</c:v>
                </c:pt>
                <c:pt idx="1545">
                  <c:v>6</c:v>
                </c:pt>
                <c:pt idx="1546">
                  <c:v>8</c:v>
                </c:pt>
                <c:pt idx="1547">
                  <c:v>12</c:v>
                </c:pt>
                <c:pt idx="1548">
                  <c:v>4</c:v>
                </c:pt>
                <c:pt idx="1549">
                  <c:v>2</c:v>
                </c:pt>
                <c:pt idx="1550">
                  <c:v>6</c:v>
                </c:pt>
                <c:pt idx="1551">
                  <c:v>2</c:v>
                </c:pt>
                <c:pt idx="1552">
                  <c:v>6</c:v>
                </c:pt>
                <c:pt idx="1553">
                  <c:v>8</c:v>
                </c:pt>
                <c:pt idx="1554">
                  <c:v>6</c:v>
                </c:pt>
                <c:pt idx="1555">
                  <c:v>10</c:v>
                </c:pt>
                <c:pt idx="1556">
                  <c:v>8</c:v>
                </c:pt>
                <c:pt idx="1557">
                  <c:v>6</c:v>
                </c:pt>
                <c:pt idx="1558">
                  <c:v>2</c:v>
                </c:pt>
                <c:pt idx="1559">
                  <c:v>8</c:v>
                </c:pt>
                <c:pt idx="1560">
                  <c:v>8</c:v>
                </c:pt>
                <c:pt idx="1561">
                  <c:v>6</c:v>
                </c:pt>
                <c:pt idx="1562">
                  <c:v>4</c:v>
                </c:pt>
                <c:pt idx="1563">
                  <c:v>12</c:v>
                </c:pt>
                <c:pt idx="1564">
                  <c:v>2</c:v>
                </c:pt>
                <c:pt idx="1565">
                  <c:v>2</c:v>
                </c:pt>
                <c:pt idx="1566">
                  <c:v>6</c:v>
                </c:pt>
                <c:pt idx="1567">
                  <c:v>12</c:v>
                </c:pt>
                <c:pt idx="1568">
                  <c:v>8</c:v>
                </c:pt>
                <c:pt idx="1569">
                  <c:v>6</c:v>
                </c:pt>
                <c:pt idx="1570">
                  <c:v>10</c:v>
                </c:pt>
                <c:pt idx="1571">
                  <c:v>6</c:v>
                </c:pt>
                <c:pt idx="1572">
                  <c:v>6</c:v>
                </c:pt>
                <c:pt idx="1573">
                  <c:v>6</c:v>
                </c:pt>
                <c:pt idx="1574">
                  <c:v>6</c:v>
                </c:pt>
                <c:pt idx="1575">
                  <c:v>10</c:v>
                </c:pt>
                <c:pt idx="1576">
                  <c:v>4</c:v>
                </c:pt>
                <c:pt idx="1577">
                  <c:v>8</c:v>
                </c:pt>
                <c:pt idx="1578">
                  <c:v>2</c:v>
                </c:pt>
                <c:pt idx="1579">
                  <c:v>6</c:v>
                </c:pt>
                <c:pt idx="1580">
                  <c:v>6</c:v>
                </c:pt>
                <c:pt idx="1581">
                  <c:v>8</c:v>
                </c:pt>
                <c:pt idx="1582">
                  <c:v>10</c:v>
                </c:pt>
                <c:pt idx="1583">
                  <c:v>6</c:v>
                </c:pt>
                <c:pt idx="1584">
                  <c:v>2</c:v>
                </c:pt>
                <c:pt idx="1585">
                  <c:v>8</c:v>
                </c:pt>
                <c:pt idx="1586">
                  <c:v>4</c:v>
                </c:pt>
                <c:pt idx="1587">
                  <c:v>8</c:v>
                </c:pt>
                <c:pt idx="1588">
                  <c:v>10</c:v>
                </c:pt>
                <c:pt idx="1589">
                  <c:v>8</c:v>
                </c:pt>
                <c:pt idx="1590">
                  <c:v>8</c:v>
                </c:pt>
                <c:pt idx="1591">
                  <c:v>10</c:v>
                </c:pt>
                <c:pt idx="1592">
                  <c:v>6</c:v>
                </c:pt>
                <c:pt idx="1593">
                  <c:v>6</c:v>
                </c:pt>
                <c:pt idx="1594">
                  <c:v>10</c:v>
                </c:pt>
                <c:pt idx="1595">
                  <c:v>6</c:v>
                </c:pt>
                <c:pt idx="1596">
                  <c:v>6</c:v>
                </c:pt>
                <c:pt idx="1597">
                  <c:v>4</c:v>
                </c:pt>
                <c:pt idx="1598">
                  <c:v>8</c:v>
                </c:pt>
                <c:pt idx="1599">
                  <c:v>6</c:v>
                </c:pt>
                <c:pt idx="1600">
                  <c:v>8</c:v>
                </c:pt>
                <c:pt idx="1601">
                  <c:v>2</c:v>
                </c:pt>
                <c:pt idx="1602">
                  <c:v>4</c:v>
                </c:pt>
                <c:pt idx="1603">
                  <c:v>4</c:v>
                </c:pt>
                <c:pt idx="1604">
                  <c:v>4</c:v>
                </c:pt>
                <c:pt idx="1605">
                  <c:v>6</c:v>
                </c:pt>
                <c:pt idx="1606">
                  <c:v>6</c:v>
                </c:pt>
                <c:pt idx="1607">
                  <c:v>8</c:v>
                </c:pt>
                <c:pt idx="1608">
                  <c:v>8</c:v>
                </c:pt>
                <c:pt idx="1609">
                  <c:v>8</c:v>
                </c:pt>
                <c:pt idx="1610">
                  <c:v>8</c:v>
                </c:pt>
                <c:pt idx="1611">
                  <c:v>2</c:v>
                </c:pt>
                <c:pt idx="1612">
                  <c:v>6</c:v>
                </c:pt>
                <c:pt idx="1613">
                  <c:v>6</c:v>
                </c:pt>
                <c:pt idx="1614">
                  <c:v>4</c:v>
                </c:pt>
                <c:pt idx="1615">
                  <c:v>6</c:v>
                </c:pt>
                <c:pt idx="1616">
                  <c:v>2</c:v>
                </c:pt>
                <c:pt idx="1617">
                  <c:v>2</c:v>
                </c:pt>
                <c:pt idx="1618">
                  <c:v>4</c:v>
                </c:pt>
                <c:pt idx="1619">
                  <c:v>8</c:v>
                </c:pt>
                <c:pt idx="1620">
                  <c:v>4</c:v>
                </c:pt>
                <c:pt idx="1621">
                  <c:v>2</c:v>
                </c:pt>
                <c:pt idx="1622">
                  <c:v>2</c:v>
                </c:pt>
                <c:pt idx="1623">
                  <c:v>6</c:v>
                </c:pt>
                <c:pt idx="1624">
                  <c:v>4</c:v>
                </c:pt>
                <c:pt idx="1625">
                  <c:v>6</c:v>
                </c:pt>
                <c:pt idx="1626">
                  <c:v>4</c:v>
                </c:pt>
                <c:pt idx="1627">
                  <c:v>4</c:v>
                </c:pt>
                <c:pt idx="1628">
                  <c:v>8</c:v>
                </c:pt>
                <c:pt idx="1629">
                  <c:v>4</c:v>
                </c:pt>
                <c:pt idx="1630">
                  <c:v>6</c:v>
                </c:pt>
                <c:pt idx="1631">
                  <c:v>8</c:v>
                </c:pt>
                <c:pt idx="1632">
                  <c:v>2</c:v>
                </c:pt>
                <c:pt idx="1633">
                  <c:v>4</c:v>
                </c:pt>
                <c:pt idx="1634">
                  <c:v>6</c:v>
                </c:pt>
                <c:pt idx="1635">
                  <c:v>2</c:v>
                </c:pt>
                <c:pt idx="1636">
                  <c:v>8</c:v>
                </c:pt>
                <c:pt idx="1637">
                  <c:v>4</c:v>
                </c:pt>
                <c:pt idx="1638">
                  <c:v>4</c:v>
                </c:pt>
                <c:pt idx="1639">
                  <c:v>8</c:v>
                </c:pt>
                <c:pt idx="1640">
                  <c:v>4</c:v>
                </c:pt>
                <c:pt idx="1641">
                  <c:v>2</c:v>
                </c:pt>
                <c:pt idx="1642">
                  <c:v>6</c:v>
                </c:pt>
                <c:pt idx="1643">
                  <c:v>4</c:v>
                </c:pt>
                <c:pt idx="1644">
                  <c:v>6</c:v>
                </c:pt>
                <c:pt idx="1645">
                  <c:v>8</c:v>
                </c:pt>
                <c:pt idx="1646">
                  <c:v>4</c:v>
                </c:pt>
                <c:pt idx="1647">
                  <c:v>10</c:v>
                </c:pt>
                <c:pt idx="1648">
                  <c:v>6</c:v>
                </c:pt>
                <c:pt idx="1649">
                  <c:v>6</c:v>
                </c:pt>
                <c:pt idx="1650">
                  <c:v>8</c:v>
                </c:pt>
                <c:pt idx="1651">
                  <c:v>6</c:v>
                </c:pt>
                <c:pt idx="1652">
                  <c:v>8</c:v>
                </c:pt>
                <c:pt idx="1653">
                  <c:v>4</c:v>
                </c:pt>
                <c:pt idx="1654">
                  <c:v>10</c:v>
                </c:pt>
                <c:pt idx="1655">
                  <c:v>6</c:v>
                </c:pt>
                <c:pt idx="1656">
                  <c:v>8</c:v>
                </c:pt>
                <c:pt idx="1657">
                  <c:v>8</c:v>
                </c:pt>
                <c:pt idx="1658">
                  <c:v>8</c:v>
                </c:pt>
                <c:pt idx="1659">
                  <c:v>8</c:v>
                </c:pt>
                <c:pt idx="1660">
                  <c:v>6</c:v>
                </c:pt>
                <c:pt idx="1661">
                  <c:v>6</c:v>
                </c:pt>
                <c:pt idx="1662">
                  <c:v>6</c:v>
                </c:pt>
                <c:pt idx="1663">
                  <c:v>6</c:v>
                </c:pt>
                <c:pt idx="1664">
                  <c:v>6</c:v>
                </c:pt>
                <c:pt idx="1665">
                  <c:v>4</c:v>
                </c:pt>
                <c:pt idx="1666">
                  <c:v>8</c:v>
                </c:pt>
                <c:pt idx="1667">
                  <c:v>4</c:v>
                </c:pt>
                <c:pt idx="1668">
                  <c:v>4</c:v>
                </c:pt>
                <c:pt idx="1669">
                  <c:v>4</c:v>
                </c:pt>
                <c:pt idx="1670">
                  <c:v>4</c:v>
                </c:pt>
                <c:pt idx="1671">
                  <c:v>6</c:v>
                </c:pt>
                <c:pt idx="1672">
                  <c:v>2</c:v>
                </c:pt>
                <c:pt idx="1673">
                  <c:v>6</c:v>
                </c:pt>
                <c:pt idx="1674">
                  <c:v>6</c:v>
                </c:pt>
                <c:pt idx="1675">
                  <c:v>6</c:v>
                </c:pt>
                <c:pt idx="1676">
                  <c:v>4</c:v>
                </c:pt>
                <c:pt idx="1677">
                  <c:v>8</c:v>
                </c:pt>
                <c:pt idx="1678">
                  <c:v>6</c:v>
                </c:pt>
                <c:pt idx="1679">
                  <c:v>6</c:v>
                </c:pt>
                <c:pt idx="1680">
                  <c:v>8</c:v>
                </c:pt>
                <c:pt idx="1681">
                  <c:v>8</c:v>
                </c:pt>
                <c:pt idx="1682">
                  <c:v>4</c:v>
                </c:pt>
                <c:pt idx="1683">
                  <c:v>6</c:v>
                </c:pt>
                <c:pt idx="1684">
                  <c:v>4</c:v>
                </c:pt>
                <c:pt idx="1685">
                  <c:v>8</c:v>
                </c:pt>
                <c:pt idx="1686">
                  <c:v>2</c:v>
                </c:pt>
                <c:pt idx="1687">
                  <c:v>4</c:v>
                </c:pt>
                <c:pt idx="1688">
                  <c:v>4</c:v>
                </c:pt>
                <c:pt idx="1689">
                  <c:v>10</c:v>
                </c:pt>
                <c:pt idx="1690">
                  <c:v>6</c:v>
                </c:pt>
                <c:pt idx="1691">
                  <c:v>6</c:v>
                </c:pt>
                <c:pt idx="1692">
                  <c:v>4</c:v>
                </c:pt>
                <c:pt idx="1693">
                  <c:v>6</c:v>
                </c:pt>
                <c:pt idx="1694">
                  <c:v>10</c:v>
                </c:pt>
                <c:pt idx="1695">
                  <c:v>4</c:v>
                </c:pt>
                <c:pt idx="1696">
                  <c:v>6</c:v>
                </c:pt>
                <c:pt idx="1697">
                  <c:v>6</c:v>
                </c:pt>
                <c:pt idx="1698">
                  <c:v>4</c:v>
                </c:pt>
                <c:pt idx="1699">
                  <c:v>4</c:v>
                </c:pt>
                <c:pt idx="1700">
                  <c:v>6</c:v>
                </c:pt>
                <c:pt idx="1701">
                  <c:v>8</c:v>
                </c:pt>
                <c:pt idx="1702">
                  <c:v>12</c:v>
                </c:pt>
                <c:pt idx="1703">
                  <c:v>4</c:v>
                </c:pt>
                <c:pt idx="1704">
                  <c:v>6</c:v>
                </c:pt>
                <c:pt idx="1705">
                  <c:v>4</c:v>
                </c:pt>
                <c:pt idx="1706">
                  <c:v>6</c:v>
                </c:pt>
                <c:pt idx="1707">
                  <c:v>8</c:v>
                </c:pt>
                <c:pt idx="1708">
                  <c:v>4</c:v>
                </c:pt>
                <c:pt idx="1709">
                  <c:v>4</c:v>
                </c:pt>
                <c:pt idx="1710">
                  <c:v>8</c:v>
                </c:pt>
                <c:pt idx="1711">
                  <c:v>8</c:v>
                </c:pt>
                <c:pt idx="1712">
                  <c:v>6</c:v>
                </c:pt>
                <c:pt idx="1713">
                  <c:v>6</c:v>
                </c:pt>
                <c:pt idx="1714">
                  <c:v>8</c:v>
                </c:pt>
                <c:pt idx="1715">
                  <c:v>4</c:v>
                </c:pt>
                <c:pt idx="1716">
                  <c:v>4</c:v>
                </c:pt>
                <c:pt idx="1717">
                  <c:v>10</c:v>
                </c:pt>
                <c:pt idx="1718">
                  <c:v>4</c:v>
                </c:pt>
                <c:pt idx="1719">
                  <c:v>4</c:v>
                </c:pt>
                <c:pt idx="1720">
                  <c:v>8</c:v>
                </c:pt>
                <c:pt idx="1721">
                  <c:v>8</c:v>
                </c:pt>
                <c:pt idx="1722">
                  <c:v>6</c:v>
                </c:pt>
                <c:pt idx="1723">
                  <c:v>4</c:v>
                </c:pt>
                <c:pt idx="1724">
                  <c:v>10</c:v>
                </c:pt>
                <c:pt idx="1725">
                  <c:v>8</c:v>
                </c:pt>
                <c:pt idx="1726">
                  <c:v>6</c:v>
                </c:pt>
                <c:pt idx="1727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EE-4D66-958C-B39A0432C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226120"/>
        <c:axId val="592224480"/>
      </c:scatterChart>
      <c:valAx>
        <c:axId val="592226120"/>
        <c:scaling>
          <c:orientation val="minMax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Phenot. value</a:t>
                </a:r>
              </a:p>
            </c:rich>
          </c:tx>
          <c:layout>
            <c:manualLayout>
              <c:xMode val="edge"/>
              <c:yMode val="edge"/>
              <c:x val="0.41807816165738437"/>
              <c:y val="0.84752705753114288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4480"/>
        <c:crossesAt val="-5"/>
        <c:crossBetween val="midCat"/>
      </c:valAx>
      <c:valAx>
        <c:axId val="592224480"/>
        <c:scaling>
          <c:orientation val="minMax"/>
          <c:max val="2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Genetic value</a:t>
                </a:r>
              </a:p>
            </c:rich>
          </c:tx>
          <c:layout>
            <c:manualLayout>
              <c:xMode val="edge"/>
              <c:yMode val="edge"/>
              <c:x val="7.7509245559708354E-2"/>
              <c:y val="0.3542072141745265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6120"/>
        <c:crossesAt val="-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 smtClean="0"/>
              <a:t>Marker Score on </a:t>
            </a:r>
            <a:r>
              <a:rPr lang="en-GB" dirty="0"/>
              <a:t>phenotypic value</a:t>
            </a:r>
          </a:p>
        </c:rich>
      </c:tx>
      <c:layout>
        <c:manualLayout>
          <c:xMode val="edge"/>
          <c:yMode val="edge"/>
          <c:x val="0.3166185458115609"/>
          <c:y val="1.9339275042986256E-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131348179704505E-2"/>
          <c:y val="5.6949336199416792E-2"/>
          <c:w val="0.89019685039370078"/>
          <c:h val="0.8269106505796823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8811538380848867"/>
                  <c:y val="-0.251558140643273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M = 0,3333x + 1,9938</a:t>
                    </a:r>
                    <a:br>
                      <a:rPr lang="en-US" dirty="0"/>
                    </a:br>
                    <a:r>
                      <a:rPr lang="en-US" dirty="0"/>
                      <a:t>R² = 0,3416</a:t>
                    </a:r>
                  </a:p>
                  <a:p>
                    <a:pPr algn="l">
                      <a:defRPr/>
                    </a:pPr>
                    <a:r>
                      <a:rPr lang="en-US" dirty="0"/>
                      <a:t>r=0,4845</a:t>
                    </a:r>
                  </a:p>
                </c:rich>
              </c:tx>
              <c:numFmt formatCode="General" sourceLinked="0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Sheet1!$Y$9:$Y$1736</c:f>
              <c:numCache>
                <c:formatCode>0.0000</c:formatCode>
                <c:ptCount val="1728"/>
                <c:pt idx="0">
                  <c:v>6.6481560804233606</c:v>
                </c:pt>
                <c:pt idx="1">
                  <c:v>6.9868916564299708</c:v>
                </c:pt>
                <c:pt idx="2">
                  <c:v>5.9402263805344955</c:v>
                </c:pt>
                <c:pt idx="3">
                  <c:v>9.1918106888806008</c:v>
                </c:pt>
                <c:pt idx="4">
                  <c:v>7.2530503629895442</c:v>
                </c:pt>
                <c:pt idx="5">
                  <c:v>5.5609789047859133</c:v>
                </c:pt>
                <c:pt idx="6">
                  <c:v>1.7481254382362732</c:v>
                </c:pt>
                <c:pt idx="7">
                  <c:v>6.479252925273757</c:v>
                </c:pt>
                <c:pt idx="8">
                  <c:v>8.4705300657309408</c:v>
                </c:pt>
                <c:pt idx="9">
                  <c:v>5.0225055824728999</c:v>
                </c:pt>
                <c:pt idx="10">
                  <c:v>8.6060963629822567</c:v>
                </c:pt>
                <c:pt idx="11">
                  <c:v>5.6640556752700739</c:v>
                </c:pt>
                <c:pt idx="12">
                  <c:v>2.0309957929304265</c:v>
                </c:pt>
                <c:pt idx="13">
                  <c:v>5.6047720109227885</c:v>
                </c:pt>
                <c:pt idx="14">
                  <c:v>3.3081560517891515</c:v>
                </c:pt>
                <c:pt idx="15">
                  <c:v>7.4817944651455361</c:v>
                </c:pt>
                <c:pt idx="16">
                  <c:v>-1.826305620984872</c:v>
                </c:pt>
                <c:pt idx="17">
                  <c:v>3.3197891761912679</c:v>
                </c:pt>
                <c:pt idx="18">
                  <c:v>4.0131849426225541</c:v>
                </c:pt>
                <c:pt idx="19">
                  <c:v>5.2128952557115369</c:v>
                </c:pt>
                <c:pt idx="20">
                  <c:v>3.2306347338547479</c:v>
                </c:pt>
                <c:pt idx="21">
                  <c:v>3.8827869562203796</c:v>
                </c:pt>
                <c:pt idx="22">
                  <c:v>7.3949124408923348</c:v>
                </c:pt>
                <c:pt idx="23">
                  <c:v>-0.12291923708022257</c:v>
                </c:pt>
                <c:pt idx="24">
                  <c:v>3.290613025601842</c:v>
                </c:pt>
                <c:pt idx="25">
                  <c:v>2.8702914791133503</c:v>
                </c:pt>
                <c:pt idx="26">
                  <c:v>10.917756235636965</c:v>
                </c:pt>
                <c:pt idx="27">
                  <c:v>8.6303027907116974</c:v>
                </c:pt>
                <c:pt idx="28">
                  <c:v>6.7535212811132688</c:v>
                </c:pt>
                <c:pt idx="29">
                  <c:v>1.8654803495491439</c:v>
                </c:pt>
                <c:pt idx="30">
                  <c:v>1.5124755714045319</c:v>
                </c:pt>
                <c:pt idx="31">
                  <c:v>4.5986627696605371</c:v>
                </c:pt>
                <c:pt idx="32">
                  <c:v>-4.2467928919508084</c:v>
                </c:pt>
                <c:pt idx="33">
                  <c:v>5.3967753506220024</c:v>
                </c:pt>
                <c:pt idx="34">
                  <c:v>7.6554794611226411</c:v>
                </c:pt>
                <c:pt idx="35">
                  <c:v>-0.72249397695995654</c:v>
                </c:pt>
                <c:pt idx="36">
                  <c:v>5.142894940664986</c:v>
                </c:pt>
                <c:pt idx="37">
                  <c:v>0.4950511391280159</c:v>
                </c:pt>
                <c:pt idx="38">
                  <c:v>8.2915735683688538</c:v>
                </c:pt>
                <c:pt idx="39">
                  <c:v>5.5657456417879843</c:v>
                </c:pt>
                <c:pt idx="40">
                  <c:v>-0.10860524871599964</c:v>
                </c:pt>
                <c:pt idx="41">
                  <c:v>-0.50450046783701163</c:v>
                </c:pt>
                <c:pt idx="42">
                  <c:v>5.8853433098500814</c:v>
                </c:pt>
                <c:pt idx="43">
                  <c:v>7.5378094910909228</c:v>
                </c:pt>
                <c:pt idx="44">
                  <c:v>-3.1605008649756501</c:v>
                </c:pt>
                <c:pt idx="45">
                  <c:v>4.6704425418143352</c:v>
                </c:pt>
                <c:pt idx="46">
                  <c:v>9.2251585211663407</c:v>
                </c:pt>
                <c:pt idx="47">
                  <c:v>3.6108008221616257</c:v>
                </c:pt>
                <c:pt idx="48">
                  <c:v>10.271335990010499</c:v>
                </c:pt>
                <c:pt idx="49">
                  <c:v>6.3545481816753338</c:v>
                </c:pt>
                <c:pt idx="50">
                  <c:v>5.5806253423828185</c:v>
                </c:pt>
                <c:pt idx="51">
                  <c:v>-1.1237967651795957</c:v>
                </c:pt>
                <c:pt idx="52">
                  <c:v>2.8684582823811526</c:v>
                </c:pt>
                <c:pt idx="53">
                  <c:v>0.74576935831939517</c:v>
                </c:pt>
                <c:pt idx="54">
                  <c:v>4.6734218871635216</c:v>
                </c:pt>
                <c:pt idx="55">
                  <c:v>4.8801849941978759</c:v>
                </c:pt>
                <c:pt idx="56">
                  <c:v>5.189610674219244</c:v>
                </c:pt>
                <c:pt idx="57">
                  <c:v>3.7003423759065814</c:v>
                </c:pt>
                <c:pt idx="58">
                  <c:v>4.5910511268077121</c:v>
                </c:pt>
                <c:pt idx="59">
                  <c:v>3.7708274643920596</c:v>
                </c:pt>
                <c:pt idx="60">
                  <c:v>11.792753909973074</c:v>
                </c:pt>
                <c:pt idx="61">
                  <c:v>3.6412811553767623</c:v>
                </c:pt>
                <c:pt idx="62">
                  <c:v>3.3088543771066821</c:v>
                </c:pt>
                <c:pt idx="63">
                  <c:v>9.9622169605686537</c:v>
                </c:pt>
                <c:pt idx="64">
                  <c:v>7.9043451357529912</c:v>
                </c:pt>
                <c:pt idx="65">
                  <c:v>6.0392492835595082</c:v>
                </c:pt>
                <c:pt idx="66">
                  <c:v>3.9436186965654638</c:v>
                </c:pt>
                <c:pt idx="67">
                  <c:v>4.8927715812096304</c:v>
                </c:pt>
                <c:pt idx="68">
                  <c:v>2.9480110753664177</c:v>
                </c:pt>
                <c:pt idx="69">
                  <c:v>1.09224960346606</c:v>
                </c:pt>
                <c:pt idx="70">
                  <c:v>7.4166186567763068</c:v>
                </c:pt>
                <c:pt idx="71">
                  <c:v>5.0858017918320186</c:v>
                </c:pt>
                <c:pt idx="72">
                  <c:v>9.5396393102345129</c:v>
                </c:pt>
                <c:pt idx="73">
                  <c:v>5.9249157902903686</c:v>
                </c:pt>
                <c:pt idx="74">
                  <c:v>7.7600713224951594</c:v>
                </c:pt>
                <c:pt idx="75">
                  <c:v>-1.5363563838067047</c:v>
                </c:pt>
                <c:pt idx="76">
                  <c:v>4.9646178080505603</c:v>
                </c:pt>
                <c:pt idx="77">
                  <c:v>8.3247661006039273</c:v>
                </c:pt>
                <c:pt idx="78">
                  <c:v>11.758741285829249</c:v>
                </c:pt>
                <c:pt idx="79">
                  <c:v>10.080953163280496</c:v>
                </c:pt>
                <c:pt idx="80">
                  <c:v>6.4431825220268353</c:v>
                </c:pt>
                <c:pt idx="81">
                  <c:v>3.7423328220992902</c:v>
                </c:pt>
                <c:pt idx="82">
                  <c:v>0.93013032263452589</c:v>
                </c:pt>
                <c:pt idx="83">
                  <c:v>3.6671718965643771</c:v>
                </c:pt>
                <c:pt idx="84">
                  <c:v>7.8877161803499245</c:v>
                </c:pt>
                <c:pt idx="85">
                  <c:v>9.3646314148775627</c:v>
                </c:pt>
                <c:pt idx="86">
                  <c:v>10.641293920777741</c:v>
                </c:pt>
                <c:pt idx="87">
                  <c:v>7.6602183177668248</c:v>
                </c:pt>
                <c:pt idx="88">
                  <c:v>1.8422621049535968</c:v>
                </c:pt>
                <c:pt idx="89">
                  <c:v>1.7188478310040027</c:v>
                </c:pt>
                <c:pt idx="90">
                  <c:v>8.60784954075935</c:v>
                </c:pt>
                <c:pt idx="91">
                  <c:v>6.1876894779814249</c:v>
                </c:pt>
                <c:pt idx="92">
                  <c:v>9.0895002576961232</c:v>
                </c:pt>
                <c:pt idx="93">
                  <c:v>4.0897870004203538</c:v>
                </c:pt>
                <c:pt idx="94">
                  <c:v>11.640286234647963</c:v>
                </c:pt>
                <c:pt idx="95">
                  <c:v>7.3567864285682187</c:v>
                </c:pt>
                <c:pt idx="96">
                  <c:v>11.843723180507268</c:v>
                </c:pt>
                <c:pt idx="97">
                  <c:v>9.3259865231044863</c:v>
                </c:pt>
                <c:pt idx="98">
                  <c:v>4.3235214764529122</c:v>
                </c:pt>
                <c:pt idx="99">
                  <c:v>1.3362218896713438</c:v>
                </c:pt>
                <c:pt idx="100">
                  <c:v>9.2345167128027619</c:v>
                </c:pt>
                <c:pt idx="101">
                  <c:v>3.2308160086159723</c:v>
                </c:pt>
                <c:pt idx="102">
                  <c:v>6.9484426477743853</c:v>
                </c:pt>
                <c:pt idx="103">
                  <c:v>6.544699758575522</c:v>
                </c:pt>
                <c:pt idx="104">
                  <c:v>6.4829870494839934</c:v>
                </c:pt>
                <c:pt idx="105">
                  <c:v>4.9377495820866457</c:v>
                </c:pt>
                <c:pt idx="106">
                  <c:v>3.0889476824381292</c:v>
                </c:pt>
                <c:pt idx="107">
                  <c:v>3.1975796212059393</c:v>
                </c:pt>
                <c:pt idx="108">
                  <c:v>4.9488331252498856</c:v>
                </c:pt>
                <c:pt idx="109">
                  <c:v>9.9021651155174553</c:v>
                </c:pt>
                <c:pt idx="110">
                  <c:v>5.2257181803255968</c:v>
                </c:pt>
                <c:pt idx="111">
                  <c:v>11.513366389223162</c:v>
                </c:pt>
                <c:pt idx="112">
                  <c:v>1.0936086516794079</c:v>
                </c:pt>
                <c:pt idx="113">
                  <c:v>12.508610080469566</c:v>
                </c:pt>
                <c:pt idx="114">
                  <c:v>6.6772246451492032</c:v>
                </c:pt>
                <c:pt idx="115">
                  <c:v>9.8954690495558975</c:v>
                </c:pt>
                <c:pt idx="116">
                  <c:v>3.2721210248859411</c:v>
                </c:pt>
                <c:pt idx="117">
                  <c:v>8.6082966887549741</c:v>
                </c:pt>
                <c:pt idx="118">
                  <c:v>-4.5021014798870977</c:v>
                </c:pt>
                <c:pt idx="119">
                  <c:v>8.2645575614028139</c:v>
                </c:pt>
                <c:pt idx="120">
                  <c:v>3.8561925996103339</c:v>
                </c:pt>
                <c:pt idx="121">
                  <c:v>11.239955205350428</c:v>
                </c:pt>
                <c:pt idx="122">
                  <c:v>11.07440310363587</c:v>
                </c:pt>
                <c:pt idx="123">
                  <c:v>3.869114432826291</c:v>
                </c:pt>
                <c:pt idx="124">
                  <c:v>3.158610755154541</c:v>
                </c:pt>
                <c:pt idx="125">
                  <c:v>13.854581339975843</c:v>
                </c:pt>
                <c:pt idx="126">
                  <c:v>0.82795089163039881</c:v>
                </c:pt>
                <c:pt idx="127">
                  <c:v>7.6993877146726621</c:v>
                </c:pt>
                <c:pt idx="128">
                  <c:v>4.7849341417058531</c:v>
                </c:pt>
                <c:pt idx="129">
                  <c:v>10.853948564505473</c:v>
                </c:pt>
                <c:pt idx="130">
                  <c:v>-4.0570915459263723E-2</c:v>
                </c:pt>
                <c:pt idx="131">
                  <c:v>10.982768242520097</c:v>
                </c:pt>
                <c:pt idx="132">
                  <c:v>6.3047693927222035</c:v>
                </c:pt>
                <c:pt idx="133">
                  <c:v>13.82517311798691</c:v>
                </c:pt>
                <c:pt idx="134">
                  <c:v>6.4864506335550294</c:v>
                </c:pt>
                <c:pt idx="135">
                  <c:v>10.308760730717321</c:v>
                </c:pt>
                <c:pt idx="136">
                  <c:v>7.1577099501038859</c:v>
                </c:pt>
                <c:pt idx="137">
                  <c:v>8.7173850299095399</c:v>
                </c:pt>
                <c:pt idx="138">
                  <c:v>-0.72921231799310915</c:v>
                </c:pt>
                <c:pt idx="139">
                  <c:v>7.785766574290939</c:v>
                </c:pt>
                <c:pt idx="140">
                  <c:v>5.2240868059357259</c:v>
                </c:pt>
                <c:pt idx="141">
                  <c:v>1.8008703572393996</c:v>
                </c:pt>
                <c:pt idx="142">
                  <c:v>5.1127139612655537</c:v>
                </c:pt>
                <c:pt idx="143">
                  <c:v>4.3444532213984202</c:v>
                </c:pt>
                <c:pt idx="144">
                  <c:v>4.7782342799732449</c:v>
                </c:pt>
                <c:pt idx="145">
                  <c:v>6.8017637942163294</c:v>
                </c:pt>
                <c:pt idx="146">
                  <c:v>5.6095825191310276</c:v>
                </c:pt>
                <c:pt idx="147">
                  <c:v>6.1165577924736079</c:v>
                </c:pt>
                <c:pt idx="148">
                  <c:v>5.7626072089014997</c:v>
                </c:pt>
                <c:pt idx="149">
                  <c:v>0.43027996511561861</c:v>
                </c:pt>
                <c:pt idx="150">
                  <c:v>3.4923651414420624</c:v>
                </c:pt>
                <c:pt idx="151">
                  <c:v>5.9568511078258686</c:v>
                </c:pt>
                <c:pt idx="152">
                  <c:v>8.0524244233918658</c:v>
                </c:pt>
                <c:pt idx="153">
                  <c:v>4.8845767336235131</c:v>
                </c:pt>
                <c:pt idx="154">
                  <c:v>3.6899535470387703</c:v>
                </c:pt>
                <c:pt idx="155">
                  <c:v>3.1798301794293629</c:v>
                </c:pt>
                <c:pt idx="156">
                  <c:v>6.5257362095778202</c:v>
                </c:pt>
                <c:pt idx="157">
                  <c:v>8.5338217020178959</c:v>
                </c:pt>
                <c:pt idx="158">
                  <c:v>2.5408381123495483</c:v>
                </c:pt>
                <c:pt idx="159">
                  <c:v>3.1670188566833519</c:v>
                </c:pt>
                <c:pt idx="160">
                  <c:v>3.1727549211207871</c:v>
                </c:pt>
                <c:pt idx="161">
                  <c:v>6.6332925507952911</c:v>
                </c:pt>
                <c:pt idx="162">
                  <c:v>5.5573117572932187</c:v>
                </c:pt>
                <c:pt idx="163">
                  <c:v>4.6452348549649454</c:v>
                </c:pt>
                <c:pt idx="164">
                  <c:v>2.4125626395938751</c:v>
                </c:pt>
                <c:pt idx="165">
                  <c:v>9.3821238825396609</c:v>
                </c:pt>
                <c:pt idx="166">
                  <c:v>5.8364008550725508</c:v>
                </c:pt>
                <c:pt idx="167">
                  <c:v>-1.0560730564131937</c:v>
                </c:pt>
                <c:pt idx="168">
                  <c:v>5.2232138207963708</c:v>
                </c:pt>
                <c:pt idx="169">
                  <c:v>1.5596333904327082</c:v>
                </c:pt>
                <c:pt idx="170">
                  <c:v>5.7441918720701901</c:v>
                </c:pt>
                <c:pt idx="171">
                  <c:v>9.4825188009591752</c:v>
                </c:pt>
                <c:pt idx="172">
                  <c:v>6.1031967426154683</c:v>
                </c:pt>
                <c:pt idx="173">
                  <c:v>10.559069769356284</c:v>
                </c:pt>
                <c:pt idx="174">
                  <c:v>-2.5723301197617614</c:v>
                </c:pt>
                <c:pt idx="175">
                  <c:v>2.2817673902086684</c:v>
                </c:pt>
                <c:pt idx="176">
                  <c:v>1.1580291137118994</c:v>
                </c:pt>
                <c:pt idx="177">
                  <c:v>4.9923473478348885</c:v>
                </c:pt>
                <c:pt idx="178">
                  <c:v>6.8342374963572308</c:v>
                </c:pt>
                <c:pt idx="179">
                  <c:v>7.3510274584979411</c:v>
                </c:pt>
                <c:pt idx="180">
                  <c:v>1.4258176002771632</c:v>
                </c:pt>
                <c:pt idx="181">
                  <c:v>6.2398762428602463</c:v>
                </c:pt>
                <c:pt idx="182">
                  <c:v>8.1802925612794795</c:v>
                </c:pt>
                <c:pt idx="183">
                  <c:v>6.1952049656796726</c:v>
                </c:pt>
                <c:pt idx="184">
                  <c:v>7.9033117376582513</c:v>
                </c:pt>
                <c:pt idx="185">
                  <c:v>11.530991001281967</c:v>
                </c:pt>
                <c:pt idx="186">
                  <c:v>5.627104499798091</c:v>
                </c:pt>
                <c:pt idx="187">
                  <c:v>4.9745877182910512</c:v>
                </c:pt>
                <c:pt idx="188">
                  <c:v>-0.1846192165762699</c:v>
                </c:pt>
                <c:pt idx="189">
                  <c:v>7.9430494222091639</c:v>
                </c:pt>
                <c:pt idx="190">
                  <c:v>8.8341241584056558</c:v>
                </c:pt>
                <c:pt idx="191">
                  <c:v>-4.1446196380615739</c:v>
                </c:pt>
                <c:pt idx="192">
                  <c:v>8.0216519317178676</c:v>
                </c:pt>
                <c:pt idx="193">
                  <c:v>8.5114050868487734</c:v>
                </c:pt>
                <c:pt idx="194">
                  <c:v>8.7056689787685269</c:v>
                </c:pt>
                <c:pt idx="195">
                  <c:v>2.8037701864177307</c:v>
                </c:pt>
                <c:pt idx="196">
                  <c:v>10.572859614451367</c:v>
                </c:pt>
                <c:pt idx="197">
                  <c:v>7.9313404523206854</c:v>
                </c:pt>
                <c:pt idx="198">
                  <c:v>7.2958527987160879</c:v>
                </c:pt>
                <c:pt idx="199">
                  <c:v>2.9580875253015191</c:v>
                </c:pt>
                <c:pt idx="200">
                  <c:v>1.9704665576143467</c:v>
                </c:pt>
                <c:pt idx="201">
                  <c:v>4.0522549112697321</c:v>
                </c:pt>
                <c:pt idx="202">
                  <c:v>6.7882817616813895</c:v>
                </c:pt>
                <c:pt idx="203">
                  <c:v>6.4491103639938547</c:v>
                </c:pt>
                <c:pt idx="204">
                  <c:v>12.984043927293557</c:v>
                </c:pt>
                <c:pt idx="205">
                  <c:v>7.0306852690252288</c:v>
                </c:pt>
                <c:pt idx="206">
                  <c:v>10.41100433937372</c:v>
                </c:pt>
                <c:pt idx="207">
                  <c:v>6.5153949601741665</c:v>
                </c:pt>
                <c:pt idx="208">
                  <c:v>10.555296420618301</c:v>
                </c:pt>
                <c:pt idx="209">
                  <c:v>-1.8259132165495902</c:v>
                </c:pt>
                <c:pt idx="210">
                  <c:v>5.5159201975559204</c:v>
                </c:pt>
                <c:pt idx="211">
                  <c:v>7.1411909736733605</c:v>
                </c:pt>
                <c:pt idx="212">
                  <c:v>2.8004252530912539</c:v>
                </c:pt>
                <c:pt idx="213">
                  <c:v>9.1948576964329867</c:v>
                </c:pt>
                <c:pt idx="214">
                  <c:v>4.9674551040169117</c:v>
                </c:pt>
                <c:pt idx="215">
                  <c:v>4.9538669933312764</c:v>
                </c:pt>
                <c:pt idx="216">
                  <c:v>7.1980709739492195</c:v>
                </c:pt>
                <c:pt idx="217">
                  <c:v>8.7024267422059527</c:v>
                </c:pt>
                <c:pt idx="218">
                  <c:v>12.32203590964696</c:v>
                </c:pt>
                <c:pt idx="219">
                  <c:v>8.9647513912938894</c:v>
                </c:pt>
                <c:pt idx="220">
                  <c:v>5.5597956080662652</c:v>
                </c:pt>
                <c:pt idx="221">
                  <c:v>3.8833821045327221</c:v>
                </c:pt>
                <c:pt idx="222">
                  <c:v>2.6400451227706996</c:v>
                </c:pt>
                <c:pt idx="223">
                  <c:v>6.1162305130212449</c:v>
                </c:pt>
                <c:pt idx="224">
                  <c:v>6.3220385368738325</c:v>
                </c:pt>
                <c:pt idx="225">
                  <c:v>6.1140872602533713</c:v>
                </c:pt>
                <c:pt idx="226">
                  <c:v>-0.45574268078340996</c:v>
                </c:pt>
                <c:pt idx="227">
                  <c:v>5.5649104547468919</c:v>
                </c:pt>
                <c:pt idx="228">
                  <c:v>5.1904103817604703</c:v>
                </c:pt>
                <c:pt idx="229">
                  <c:v>3.246815524619532</c:v>
                </c:pt>
                <c:pt idx="230">
                  <c:v>8.3796852751190638</c:v>
                </c:pt>
                <c:pt idx="231">
                  <c:v>2.6061399071007467</c:v>
                </c:pt>
                <c:pt idx="232">
                  <c:v>9.5657703923051933</c:v>
                </c:pt>
                <c:pt idx="233">
                  <c:v>10.037315485697576</c:v>
                </c:pt>
                <c:pt idx="234">
                  <c:v>7.1525437947673494</c:v>
                </c:pt>
                <c:pt idx="235">
                  <c:v>4.7829486309561249</c:v>
                </c:pt>
                <c:pt idx="236">
                  <c:v>5.0775072818799121</c:v>
                </c:pt>
                <c:pt idx="237">
                  <c:v>4.9558815197692718</c:v>
                </c:pt>
                <c:pt idx="238">
                  <c:v>7.4999546342469312</c:v>
                </c:pt>
                <c:pt idx="239">
                  <c:v>3.157424885287254</c:v>
                </c:pt>
                <c:pt idx="240">
                  <c:v>5.2620785101175587</c:v>
                </c:pt>
                <c:pt idx="241">
                  <c:v>6.0561729164060987</c:v>
                </c:pt>
                <c:pt idx="242">
                  <c:v>5.6862860649689448</c:v>
                </c:pt>
                <c:pt idx="243">
                  <c:v>4.8767288989514546</c:v>
                </c:pt>
                <c:pt idx="244">
                  <c:v>9.0796673662582652</c:v>
                </c:pt>
                <c:pt idx="245">
                  <c:v>3.3478768831606556</c:v>
                </c:pt>
                <c:pt idx="246">
                  <c:v>8.5003955003566158</c:v>
                </c:pt>
                <c:pt idx="247">
                  <c:v>5.3050289894949723</c:v>
                </c:pt>
                <c:pt idx="248">
                  <c:v>4.3071800990694173</c:v>
                </c:pt>
                <c:pt idx="249">
                  <c:v>6.5867795133446974</c:v>
                </c:pt>
                <c:pt idx="250">
                  <c:v>7.3985350830180368</c:v>
                </c:pt>
                <c:pt idx="251">
                  <c:v>9.6896734625042846</c:v>
                </c:pt>
                <c:pt idx="252">
                  <c:v>12.663910666840197</c:v>
                </c:pt>
                <c:pt idx="253">
                  <c:v>11.202921066928932</c:v>
                </c:pt>
                <c:pt idx="254">
                  <c:v>6.4056311394582597</c:v>
                </c:pt>
                <c:pt idx="255">
                  <c:v>0.19795483090146537</c:v>
                </c:pt>
                <c:pt idx="256">
                  <c:v>7.3490652289395006</c:v>
                </c:pt>
                <c:pt idx="257">
                  <c:v>6.4608454421753176</c:v>
                </c:pt>
                <c:pt idx="258">
                  <c:v>-2.2175213155695221</c:v>
                </c:pt>
                <c:pt idx="259">
                  <c:v>1.3491646641936055</c:v>
                </c:pt>
                <c:pt idx="260">
                  <c:v>4.7790363091857948</c:v>
                </c:pt>
                <c:pt idx="261">
                  <c:v>8.7223660689430975</c:v>
                </c:pt>
                <c:pt idx="262">
                  <c:v>6.3542385105621557</c:v>
                </c:pt>
                <c:pt idx="263">
                  <c:v>6.3362266658568771</c:v>
                </c:pt>
                <c:pt idx="264">
                  <c:v>3.8652911409989352</c:v>
                </c:pt>
                <c:pt idx="265">
                  <c:v>1.0612150232034576</c:v>
                </c:pt>
                <c:pt idx="266">
                  <c:v>8.8755506769873236</c:v>
                </c:pt>
                <c:pt idx="267">
                  <c:v>0.39206992570991961</c:v>
                </c:pt>
                <c:pt idx="268">
                  <c:v>8.3149681963668218</c:v>
                </c:pt>
                <c:pt idx="269">
                  <c:v>7.1718329566006238</c:v>
                </c:pt>
                <c:pt idx="270">
                  <c:v>9.7699440833244839</c:v>
                </c:pt>
                <c:pt idx="271">
                  <c:v>-9.9593732361414666E-2</c:v>
                </c:pt>
                <c:pt idx="272">
                  <c:v>4.2793126238001502</c:v>
                </c:pt>
                <c:pt idx="273">
                  <c:v>12.1008476924349</c:v>
                </c:pt>
                <c:pt idx="274">
                  <c:v>3.2571546874141952</c:v>
                </c:pt>
                <c:pt idx="275">
                  <c:v>10.421204909336719</c:v>
                </c:pt>
                <c:pt idx="276">
                  <c:v>10.775591777728735</c:v>
                </c:pt>
                <c:pt idx="277">
                  <c:v>2.344808746095226</c:v>
                </c:pt>
                <c:pt idx="278">
                  <c:v>7.8176185014455424</c:v>
                </c:pt>
                <c:pt idx="279">
                  <c:v>0.73344395723168865</c:v>
                </c:pt>
                <c:pt idx="280">
                  <c:v>8.6631887804832779</c:v>
                </c:pt>
                <c:pt idx="281">
                  <c:v>5.0804382846716551</c:v>
                </c:pt>
                <c:pt idx="282">
                  <c:v>5.1890967997654052</c:v>
                </c:pt>
                <c:pt idx="283">
                  <c:v>8.052871420384955</c:v>
                </c:pt>
                <c:pt idx="284">
                  <c:v>4.6841655288456039</c:v>
                </c:pt>
                <c:pt idx="285">
                  <c:v>1.8870057750278715</c:v>
                </c:pt>
                <c:pt idx="286">
                  <c:v>4.3380143406665272</c:v>
                </c:pt>
                <c:pt idx="287">
                  <c:v>11.013584545918942</c:v>
                </c:pt>
                <c:pt idx="288">
                  <c:v>8.8028802513595892</c:v>
                </c:pt>
                <c:pt idx="289">
                  <c:v>0.35758114429683441</c:v>
                </c:pt>
                <c:pt idx="290">
                  <c:v>6.0240883861414218</c:v>
                </c:pt>
                <c:pt idx="291">
                  <c:v>3.5844619349894096</c:v>
                </c:pt>
                <c:pt idx="292">
                  <c:v>8.0053982059857205</c:v>
                </c:pt>
                <c:pt idx="293">
                  <c:v>5.8141343509403729</c:v>
                </c:pt>
                <c:pt idx="294">
                  <c:v>7.9628375551383632</c:v>
                </c:pt>
                <c:pt idx="295">
                  <c:v>12.147679432678487</c:v>
                </c:pt>
                <c:pt idx="296">
                  <c:v>6.7916876198979708</c:v>
                </c:pt>
                <c:pt idx="297">
                  <c:v>8.6034012187414657</c:v>
                </c:pt>
                <c:pt idx="298">
                  <c:v>-5.8867925853880578</c:v>
                </c:pt>
                <c:pt idx="299">
                  <c:v>4.8439915030615044</c:v>
                </c:pt>
                <c:pt idx="300">
                  <c:v>7.4895435994205588</c:v>
                </c:pt>
                <c:pt idx="301">
                  <c:v>0.64096809184363002</c:v>
                </c:pt>
                <c:pt idx="302">
                  <c:v>11.733201862018959</c:v>
                </c:pt>
                <c:pt idx="303">
                  <c:v>6.4663089341542621</c:v>
                </c:pt>
                <c:pt idx="304">
                  <c:v>5.8598362063982332</c:v>
                </c:pt>
                <c:pt idx="305">
                  <c:v>4.6588220277476733</c:v>
                </c:pt>
                <c:pt idx="306">
                  <c:v>4.3671382558947744</c:v>
                </c:pt>
                <c:pt idx="307">
                  <c:v>10.524442984366502</c:v>
                </c:pt>
                <c:pt idx="308">
                  <c:v>9.5392372391227127</c:v>
                </c:pt>
                <c:pt idx="309">
                  <c:v>7.4838464154986788</c:v>
                </c:pt>
                <c:pt idx="310">
                  <c:v>10.90709304824211</c:v>
                </c:pt>
                <c:pt idx="311">
                  <c:v>7.4923752655682696</c:v>
                </c:pt>
                <c:pt idx="312">
                  <c:v>3.9966693147218031</c:v>
                </c:pt>
                <c:pt idx="313">
                  <c:v>4.137063710695708</c:v>
                </c:pt>
                <c:pt idx="314">
                  <c:v>0.92044993277991072</c:v>
                </c:pt>
                <c:pt idx="315">
                  <c:v>12.020454123254208</c:v>
                </c:pt>
                <c:pt idx="316">
                  <c:v>3.4770506845012754</c:v>
                </c:pt>
                <c:pt idx="317">
                  <c:v>2.8830161113438799</c:v>
                </c:pt>
                <c:pt idx="318">
                  <c:v>4.8258293643981416</c:v>
                </c:pt>
                <c:pt idx="319">
                  <c:v>5.0713044806992276</c:v>
                </c:pt>
                <c:pt idx="320">
                  <c:v>5.7743783760987757</c:v>
                </c:pt>
                <c:pt idx="321">
                  <c:v>7.2233791725875234</c:v>
                </c:pt>
                <c:pt idx="322">
                  <c:v>2.6368747399601138</c:v>
                </c:pt>
                <c:pt idx="323">
                  <c:v>6.67689833626895</c:v>
                </c:pt>
                <c:pt idx="324">
                  <c:v>9.0940474752350191</c:v>
                </c:pt>
                <c:pt idx="325">
                  <c:v>2.115949991280027</c:v>
                </c:pt>
                <c:pt idx="326">
                  <c:v>3.2948743371298019</c:v>
                </c:pt>
                <c:pt idx="327">
                  <c:v>5.4172224091310968</c:v>
                </c:pt>
                <c:pt idx="328">
                  <c:v>3.0503728012679119</c:v>
                </c:pt>
                <c:pt idx="329">
                  <c:v>12.782325814490576</c:v>
                </c:pt>
                <c:pt idx="330">
                  <c:v>2.0768111387275949</c:v>
                </c:pt>
                <c:pt idx="331">
                  <c:v>6.4465194595607596</c:v>
                </c:pt>
                <c:pt idx="332">
                  <c:v>2.2756512746560222</c:v>
                </c:pt>
                <c:pt idx="333">
                  <c:v>5.4181852036720057</c:v>
                </c:pt>
                <c:pt idx="334">
                  <c:v>11.94081833490327</c:v>
                </c:pt>
                <c:pt idx="335">
                  <c:v>9.2421695452499577</c:v>
                </c:pt>
                <c:pt idx="336">
                  <c:v>6.4944554843262594</c:v>
                </c:pt>
                <c:pt idx="337">
                  <c:v>8.7405232391451477</c:v>
                </c:pt>
                <c:pt idx="338">
                  <c:v>-2.3728691261820511</c:v>
                </c:pt>
                <c:pt idx="339">
                  <c:v>-5.9167851696255713E-2</c:v>
                </c:pt>
                <c:pt idx="340">
                  <c:v>9.9165145942112236</c:v>
                </c:pt>
                <c:pt idx="341">
                  <c:v>8.1935606134857526</c:v>
                </c:pt>
                <c:pt idx="342">
                  <c:v>0.97860292938847149</c:v>
                </c:pt>
                <c:pt idx="343">
                  <c:v>5.8428873066097591</c:v>
                </c:pt>
                <c:pt idx="344">
                  <c:v>7.6656307072511716</c:v>
                </c:pt>
                <c:pt idx="345">
                  <c:v>7.894940678076817</c:v>
                </c:pt>
                <c:pt idx="346">
                  <c:v>-1.4065614626813754</c:v>
                </c:pt>
                <c:pt idx="347">
                  <c:v>5.5941385308131473</c:v>
                </c:pt>
                <c:pt idx="348">
                  <c:v>5.6932306655775626</c:v>
                </c:pt>
                <c:pt idx="349">
                  <c:v>10.886303812053677</c:v>
                </c:pt>
                <c:pt idx="350">
                  <c:v>5.3061845313837317</c:v>
                </c:pt>
                <c:pt idx="351">
                  <c:v>7.2614740695430902</c:v>
                </c:pt>
                <c:pt idx="352">
                  <c:v>3.4454133869343249</c:v>
                </c:pt>
                <c:pt idx="353">
                  <c:v>5.9721662913425977</c:v>
                </c:pt>
                <c:pt idx="354">
                  <c:v>4.0400269163158429</c:v>
                </c:pt>
                <c:pt idx="355">
                  <c:v>9.9115127776129661</c:v>
                </c:pt>
                <c:pt idx="356">
                  <c:v>8.5078680349936491</c:v>
                </c:pt>
                <c:pt idx="357">
                  <c:v>3.6770029828778759</c:v>
                </c:pt>
                <c:pt idx="358">
                  <c:v>11.678130452429896</c:v>
                </c:pt>
                <c:pt idx="359">
                  <c:v>7.2166173173070884</c:v>
                </c:pt>
                <c:pt idx="360">
                  <c:v>11.459717392943226</c:v>
                </c:pt>
                <c:pt idx="361">
                  <c:v>7.8319153035564568</c:v>
                </c:pt>
                <c:pt idx="362">
                  <c:v>8.5226462868240525</c:v>
                </c:pt>
                <c:pt idx="363">
                  <c:v>7.9198056788076769</c:v>
                </c:pt>
                <c:pt idx="364">
                  <c:v>11.095115973825399</c:v>
                </c:pt>
                <c:pt idx="365">
                  <c:v>6.6761855198295788</c:v>
                </c:pt>
                <c:pt idx="366">
                  <c:v>8.0819810842636084</c:v>
                </c:pt>
                <c:pt idx="367">
                  <c:v>5.2360158064640157</c:v>
                </c:pt>
                <c:pt idx="368">
                  <c:v>8.1290409220686346</c:v>
                </c:pt>
                <c:pt idx="369">
                  <c:v>5.9382992805183328</c:v>
                </c:pt>
                <c:pt idx="370">
                  <c:v>2.9460532370605965</c:v>
                </c:pt>
                <c:pt idx="371">
                  <c:v>5.0162733428269259</c:v>
                </c:pt>
                <c:pt idx="372">
                  <c:v>-2.1877804690416429</c:v>
                </c:pt>
                <c:pt idx="373">
                  <c:v>9.8322303086964045</c:v>
                </c:pt>
                <c:pt idx="374">
                  <c:v>5.3223075642469437</c:v>
                </c:pt>
                <c:pt idx="375">
                  <c:v>4.1191082599057163</c:v>
                </c:pt>
                <c:pt idx="376">
                  <c:v>3.3333078010725825</c:v>
                </c:pt>
                <c:pt idx="377">
                  <c:v>3.2523655715337454</c:v>
                </c:pt>
                <c:pt idx="378">
                  <c:v>4.6637195601216126</c:v>
                </c:pt>
                <c:pt idx="379">
                  <c:v>3.8789310488269737</c:v>
                </c:pt>
                <c:pt idx="380">
                  <c:v>3.7364439598331076</c:v>
                </c:pt>
                <c:pt idx="381">
                  <c:v>3.0372314121594535</c:v>
                </c:pt>
                <c:pt idx="382">
                  <c:v>7.0438925206823564</c:v>
                </c:pt>
                <c:pt idx="383">
                  <c:v>-4.2556546608685242E-2</c:v>
                </c:pt>
                <c:pt idx="384">
                  <c:v>4.2046390781544991</c:v>
                </c:pt>
                <c:pt idx="385">
                  <c:v>5.2151232744440499</c:v>
                </c:pt>
                <c:pt idx="386">
                  <c:v>9.6153504355765254</c:v>
                </c:pt>
                <c:pt idx="387">
                  <c:v>3.0387255983927521</c:v>
                </c:pt>
                <c:pt idx="388">
                  <c:v>7.9472517120420019</c:v>
                </c:pt>
                <c:pt idx="389">
                  <c:v>3.2796312822564553</c:v>
                </c:pt>
                <c:pt idx="390">
                  <c:v>3.3040031790904187</c:v>
                </c:pt>
                <c:pt idx="391">
                  <c:v>1.3062092698793659</c:v>
                </c:pt>
                <c:pt idx="392">
                  <c:v>2.2085726756271917</c:v>
                </c:pt>
                <c:pt idx="393">
                  <c:v>7.5503463604829024</c:v>
                </c:pt>
                <c:pt idx="394">
                  <c:v>9.0161201168063272</c:v>
                </c:pt>
                <c:pt idx="395">
                  <c:v>-0.2572001416838301</c:v>
                </c:pt>
                <c:pt idx="396">
                  <c:v>3.7674569928263626</c:v>
                </c:pt>
                <c:pt idx="397">
                  <c:v>-2.1831982212727734</c:v>
                </c:pt>
                <c:pt idx="398">
                  <c:v>11.50992143804676</c:v>
                </c:pt>
                <c:pt idx="399">
                  <c:v>2.8823034664635871</c:v>
                </c:pt>
                <c:pt idx="400">
                  <c:v>4.9017062287356907</c:v>
                </c:pt>
                <c:pt idx="401">
                  <c:v>4.4209099188082295</c:v>
                </c:pt>
                <c:pt idx="402">
                  <c:v>3.4361819452676317</c:v>
                </c:pt>
                <c:pt idx="403">
                  <c:v>-2.551570014293854</c:v>
                </c:pt>
                <c:pt idx="404">
                  <c:v>9.9344743751669942</c:v>
                </c:pt>
                <c:pt idx="405">
                  <c:v>6.7489085585484396</c:v>
                </c:pt>
                <c:pt idx="406">
                  <c:v>14.505730477006487</c:v>
                </c:pt>
                <c:pt idx="407">
                  <c:v>-0.63384860844259006</c:v>
                </c:pt>
                <c:pt idx="408">
                  <c:v>11.797718475645619</c:v>
                </c:pt>
                <c:pt idx="409">
                  <c:v>2.9194698977281615</c:v>
                </c:pt>
                <c:pt idx="410">
                  <c:v>3.4493269345430506</c:v>
                </c:pt>
                <c:pt idx="411">
                  <c:v>8.4319698674931214</c:v>
                </c:pt>
                <c:pt idx="412">
                  <c:v>2.546420910800113</c:v>
                </c:pt>
                <c:pt idx="413">
                  <c:v>2.0703612023629763</c:v>
                </c:pt>
                <c:pt idx="414">
                  <c:v>7.2175866758245535</c:v>
                </c:pt>
                <c:pt idx="415">
                  <c:v>2.4740661876821983</c:v>
                </c:pt>
                <c:pt idx="416">
                  <c:v>3.0119204786266542</c:v>
                </c:pt>
                <c:pt idx="417">
                  <c:v>7.9669902050328476</c:v>
                </c:pt>
                <c:pt idx="418">
                  <c:v>8.1483431427945163</c:v>
                </c:pt>
                <c:pt idx="419">
                  <c:v>2.5402603027952066</c:v>
                </c:pt>
                <c:pt idx="420">
                  <c:v>6.2036205461451415</c:v>
                </c:pt>
                <c:pt idx="421">
                  <c:v>10.860500774011953</c:v>
                </c:pt>
                <c:pt idx="422">
                  <c:v>11.254341698938797</c:v>
                </c:pt>
                <c:pt idx="423">
                  <c:v>3.6275941734661821</c:v>
                </c:pt>
                <c:pt idx="424">
                  <c:v>6.0841864768656349</c:v>
                </c:pt>
                <c:pt idx="425">
                  <c:v>0.45604816397313375</c:v>
                </c:pt>
                <c:pt idx="426">
                  <c:v>12.052760032957513</c:v>
                </c:pt>
                <c:pt idx="427">
                  <c:v>3.0392464213450787</c:v>
                </c:pt>
                <c:pt idx="428">
                  <c:v>0.48198872650363378</c:v>
                </c:pt>
                <c:pt idx="429">
                  <c:v>10.517100714380241</c:v>
                </c:pt>
                <c:pt idx="430">
                  <c:v>3.0814266049953241</c:v>
                </c:pt>
                <c:pt idx="431">
                  <c:v>2.1911109906528092</c:v>
                </c:pt>
                <c:pt idx="432">
                  <c:v>6.6112641385142465</c:v>
                </c:pt>
                <c:pt idx="433">
                  <c:v>5.1376900766223113</c:v>
                </c:pt>
                <c:pt idx="434">
                  <c:v>7.7518096185577114</c:v>
                </c:pt>
                <c:pt idx="435">
                  <c:v>9.4596346686422859</c:v>
                </c:pt>
                <c:pt idx="436">
                  <c:v>3.5190616243027204</c:v>
                </c:pt>
                <c:pt idx="437">
                  <c:v>13.946344354029065</c:v>
                </c:pt>
                <c:pt idx="438">
                  <c:v>7.6172154409333377</c:v>
                </c:pt>
                <c:pt idx="439">
                  <c:v>0.76178353202250859</c:v>
                </c:pt>
                <c:pt idx="440">
                  <c:v>3.1714397069554656</c:v>
                </c:pt>
                <c:pt idx="441">
                  <c:v>5.6384780915298895</c:v>
                </c:pt>
                <c:pt idx="442">
                  <c:v>15.664036735789001</c:v>
                </c:pt>
                <c:pt idx="443">
                  <c:v>10.130067513300318</c:v>
                </c:pt>
                <c:pt idx="444">
                  <c:v>5.5848926711306923</c:v>
                </c:pt>
                <c:pt idx="445">
                  <c:v>7.993745582325845</c:v>
                </c:pt>
                <c:pt idx="446">
                  <c:v>7.894791824656382</c:v>
                </c:pt>
                <c:pt idx="447">
                  <c:v>4.3164002404888642</c:v>
                </c:pt>
                <c:pt idx="448">
                  <c:v>6.0091691730604424</c:v>
                </c:pt>
                <c:pt idx="449">
                  <c:v>6.3837086937630705</c:v>
                </c:pt>
                <c:pt idx="450">
                  <c:v>2.9889700176398897</c:v>
                </c:pt>
                <c:pt idx="451">
                  <c:v>2.5686015920069201</c:v>
                </c:pt>
                <c:pt idx="452">
                  <c:v>3.5984231952535985</c:v>
                </c:pt>
                <c:pt idx="453">
                  <c:v>5.6870216251990406</c:v>
                </c:pt>
                <c:pt idx="454">
                  <c:v>4.2568862876331224</c:v>
                </c:pt>
                <c:pt idx="455">
                  <c:v>-0.79041966099553918</c:v>
                </c:pt>
                <c:pt idx="456">
                  <c:v>10.209096987418324</c:v>
                </c:pt>
                <c:pt idx="457">
                  <c:v>-1.2408495709896892</c:v>
                </c:pt>
                <c:pt idx="458">
                  <c:v>5.6233174894008453</c:v>
                </c:pt>
                <c:pt idx="459">
                  <c:v>2.1126481361577438</c:v>
                </c:pt>
                <c:pt idx="460">
                  <c:v>8.9641553853276719</c:v>
                </c:pt>
                <c:pt idx="461">
                  <c:v>6.9899750264074356</c:v>
                </c:pt>
                <c:pt idx="462">
                  <c:v>2.6665581378470886</c:v>
                </c:pt>
                <c:pt idx="463">
                  <c:v>3.1228305117918773</c:v>
                </c:pt>
                <c:pt idx="464">
                  <c:v>10.366920774592694</c:v>
                </c:pt>
                <c:pt idx="465">
                  <c:v>0.9443197380014885</c:v>
                </c:pt>
                <c:pt idx="466">
                  <c:v>-0.287034389574504</c:v>
                </c:pt>
                <c:pt idx="467">
                  <c:v>2.9932875312813358</c:v>
                </c:pt>
                <c:pt idx="468">
                  <c:v>0.11686231855315254</c:v>
                </c:pt>
                <c:pt idx="469">
                  <c:v>1.5007575409674203</c:v>
                </c:pt>
                <c:pt idx="470">
                  <c:v>4.8139802464080237</c:v>
                </c:pt>
                <c:pt idx="471">
                  <c:v>6.3689807173475694</c:v>
                </c:pt>
                <c:pt idx="472">
                  <c:v>4.3927538541682525</c:v>
                </c:pt>
                <c:pt idx="473">
                  <c:v>5.9558329414330968</c:v>
                </c:pt>
                <c:pt idx="474">
                  <c:v>3.2365736183149414</c:v>
                </c:pt>
                <c:pt idx="475">
                  <c:v>3.0914866160559389</c:v>
                </c:pt>
                <c:pt idx="476">
                  <c:v>4.0788559527197989</c:v>
                </c:pt>
                <c:pt idx="477">
                  <c:v>10.003862352515506</c:v>
                </c:pt>
                <c:pt idx="478">
                  <c:v>2.3262771408273064</c:v>
                </c:pt>
                <c:pt idx="479">
                  <c:v>2.2557298228269058</c:v>
                </c:pt>
                <c:pt idx="480">
                  <c:v>7.9697922606576928</c:v>
                </c:pt>
                <c:pt idx="481">
                  <c:v>1.7173224987046565</c:v>
                </c:pt>
                <c:pt idx="482">
                  <c:v>7.1612702457959818</c:v>
                </c:pt>
                <c:pt idx="483">
                  <c:v>-1.0087656831725536</c:v>
                </c:pt>
                <c:pt idx="484">
                  <c:v>7.1276770876532325</c:v>
                </c:pt>
                <c:pt idx="485">
                  <c:v>8.1255288380374733</c:v>
                </c:pt>
                <c:pt idx="486">
                  <c:v>4.9812026142331627</c:v>
                </c:pt>
                <c:pt idx="487">
                  <c:v>2.0842053173100035</c:v>
                </c:pt>
                <c:pt idx="488">
                  <c:v>3.6236401247598287</c:v>
                </c:pt>
                <c:pt idx="489">
                  <c:v>2.9506522468491854</c:v>
                </c:pt>
                <c:pt idx="490">
                  <c:v>12.652835755291722</c:v>
                </c:pt>
                <c:pt idx="491">
                  <c:v>11.453918131271301</c:v>
                </c:pt>
                <c:pt idx="492">
                  <c:v>2.0207450269253449</c:v>
                </c:pt>
                <c:pt idx="493">
                  <c:v>2.4915956475151448</c:v>
                </c:pt>
                <c:pt idx="494">
                  <c:v>11.080900953144573</c:v>
                </c:pt>
                <c:pt idx="495">
                  <c:v>5.7154523823702528</c:v>
                </c:pt>
                <c:pt idx="496">
                  <c:v>5.1189796526725981</c:v>
                </c:pt>
                <c:pt idx="497">
                  <c:v>5.9812758574236842</c:v>
                </c:pt>
                <c:pt idx="498">
                  <c:v>10.267510766552467</c:v>
                </c:pt>
                <c:pt idx="499">
                  <c:v>6.7885381124744972</c:v>
                </c:pt>
                <c:pt idx="500">
                  <c:v>0.65524199638908609</c:v>
                </c:pt>
                <c:pt idx="501">
                  <c:v>3.5318606895501512</c:v>
                </c:pt>
                <c:pt idx="502">
                  <c:v>4.8986941383816358</c:v>
                </c:pt>
                <c:pt idx="503">
                  <c:v>1.2377750607322136</c:v>
                </c:pt>
                <c:pt idx="504">
                  <c:v>8.0486564806618297</c:v>
                </c:pt>
                <c:pt idx="505">
                  <c:v>6.2886025127504617</c:v>
                </c:pt>
                <c:pt idx="506">
                  <c:v>4.4033879598998578</c:v>
                </c:pt>
                <c:pt idx="507">
                  <c:v>2.5841460965158594</c:v>
                </c:pt>
                <c:pt idx="508">
                  <c:v>8.1687203162493098</c:v>
                </c:pt>
                <c:pt idx="509">
                  <c:v>6.9208331671497509</c:v>
                </c:pt>
                <c:pt idx="510">
                  <c:v>3.974776829160839</c:v>
                </c:pt>
                <c:pt idx="511">
                  <c:v>1.1784986998787126</c:v>
                </c:pt>
                <c:pt idx="512">
                  <c:v>4.6140774786837575</c:v>
                </c:pt>
                <c:pt idx="513">
                  <c:v>3.2333971985984351</c:v>
                </c:pt>
                <c:pt idx="514">
                  <c:v>6.6606664912881914</c:v>
                </c:pt>
                <c:pt idx="515">
                  <c:v>6.1572920916596638</c:v>
                </c:pt>
                <c:pt idx="516">
                  <c:v>4.0022034820395165</c:v>
                </c:pt>
                <c:pt idx="517">
                  <c:v>5.4405530223989542</c:v>
                </c:pt>
                <c:pt idx="518">
                  <c:v>4.2499537018784679</c:v>
                </c:pt>
                <c:pt idx="519">
                  <c:v>7.8330845119488712</c:v>
                </c:pt>
                <c:pt idx="520">
                  <c:v>14.938449300974153</c:v>
                </c:pt>
                <c:pt idx="521">
                  <c:v>-1.2654897784660015</c:v>
                </c:pt>
                <c:pt idx="522">
                  <c:v>6.4134291466250515</c:v>
                </c:pt>
                <c:pt idx="523">
                  <c:v>6.6623089929158894</c:v>
                </c:pt>
                <c:pt idx="524">
                  <c:v>3.4827555030864077</c:v>
                </c:pt>
                <c:pt idx="525">
                  <c:v>2.5497286495629381</c:v>
                </c:pt>
                <c:pt idx="526">
                  <c:v>5.2397759769950154</c:v>
                </c:pt>
                <c:pt idx="527">
                  <c:v>5.2844235868786384</c:v>
                </c:pt>
                <c:pt idx="528">
                  <c:v>8.7804593492371357</c:v>
                </c:pt>
                <c:pt idx="529">
                  <c:v>3.4725739861448881</c:v>
                </c:pt>
                <c:pt idx="530">
                  <c:v>9.6880350797188228</c:v>
                </c:pt>
                <c:pt idx="531">
                  <c:v>4.1210184453512877</c:v>
                </c:pt>
                <c:pt idx="532">
                  <c:v>1.7671110453225607</c:v>
                </c:pt>
                <c:pt idx="533">
                  <c:v>1.5379876417049676</c:v>
                </c:pt>
                <c:pt idx="534">
                  <c:v>5.1334819831318619</c:v>
                </c:pt>
                <c:pt idx="535">
                  <c:v>5.6760412136474496</c:v>
                </c:pt>
                <c:pt idx="536">
                  <c:v>2.114451591830532</c:v>
                </c:pt>
                <c:pt idx="537">
                  <c:v>2.152652452488538</c:v>
                </c:pt>
                <c:pt idx="538">
                  <c:v>0.37415601108347518</c:v>
                </c:pt>
                <c:pt idx="539">
                  <c:v>5.807110300106185</c:v>
                </c:pt>
                <c:pt idx="540">
                  <c:v>4.9923923013137959</c:v>
                </c:pt>
                <c:pt idx="541">
                  <c:v>5.523575639481713</c:v>
                </c:pt>
                <c:pt idx="542">
                  <c:v>5.4952803576960747</c:v>
                </c:pt>
                <c:pt idx="543">
                  <c:v>8.2243744575023694</c:v>
                </c:pt>
                <c:pt idx="544">
                  <c:v>3.2481983948798936</c:v>
                </c:pt>
                <c:pt idx="545">
                  <c:v>8.6137283000310703</c:v>
                </c:pt>
                <c:pt idx="546">
                  <c:v>11.792544876385364</c:v>
                </c:pt>
                <c:pt idx="547">
                  <c:v>1.526089935337108</c:v>
                </c:pt>
                <c:pt idx="548">
                  <c:v>7.0487840399934019</c:v>
                </c:pt>
                <c:pt idx="549">
                  <c:v>1.4315501214101771</c:v>
                </c:pt>
                <c:pt idx="550">
                  <c:v>11.019798309313448</c:v>
                </c:pt>
                <c:pt idx="551">
                  <c:v>5.0159068644960829</c:v>
                </c:pt>
                <c:pt idx="552">
                  <c:v>7.780797576914229</c:v>
                </c:pt>
                <c:pt idx="553">
                  <c:v>13.032433738564238</c:v>
                </c:pt>
                <c:pt idx="554">
                  <c:v>9.4273886137378859</c:v>
                </c:pt>
                <c:pt idx="555">
                  <c:v>3.099748836539979</c:v>
                </c:pt>
                <c:pt idx="556">
                  <c:v>8.2759664622437281</c:v>
                </c:pt>
                <c:pt idx="557">
                  <c:v>13.049026901665636</c:v>
                </c:pt>
                <c:pt idx="558">
                  <c:v>12.617983535052378</c:v>
                </c:pt>
                <c:pt idx="559">
                  <c:v>2.0119759610693353</c:v>
                </c:pt>
                <c:pt idx="560">
                  <c:v>3.7074027305273209</c:v>
                </c:pt>
                <c:pt idx="561">
                  <c:v>3.9746844376648753</c:v>
                </c:pt>
                <c:pt idx="562">
                  <c:v>1.9399848421878143</c:v>
                </c:pt>
                <c:pt idx="563">
                  <c:v>5.3213240859996995</c:v>
                </c:pt>
                <c:pt idx="564">
                  <c:v>3.3273016963398487</c:v>
                </c:pt>
                <c:pt idx="565">
                  <c:v>9.2022485950836703</c:v>
                </c:pt>
                <c:pt idx="566">
                  <c:v>4.4344762775192397</c:v>
                </c:pt>
                <c:pt idx="567">
                  <c:v>9.3323449043345708</c:v>
                </c:pt>
                <c:pt idx="568">
                  <c:v>8.8278013222622125</c:v>
                </c:pt>
                <c:pt idx="569">
                  <c:v>3.5894862819375617</c:v>
                </c:pt>
                <c:pt idx="570">
                  <c:v>3.7486251923276499</c:v>
                </c:pt>
                <c:pt idx="571">
                  <c:v>8.3453835407713299</c:v>
                </c:pt>
                <c:pt idx="572">
                  <c:v>1.2329688321128129</c:v>
                </c:pt>
                <c:pt idx="573">
                  <c:v>9.052420128844366</c:v>
                </c:pt>
                <c:pt idx="574">
                  <c:v>7.2787213240304984</c:v>
                </c:pt>
                <c:pt idx="575">
                  <c:v>8.4673807723593608</c:v>
                </c:pt>
                <c:pt idx="576">
                  <c:v>14.601808411715794</c:v>
                </c:pt>
                <c:pt idx="577">
                  <c:v>2.8285466536879396</c:v>
                </c:pt>
                <c:pt idx="578">
                  <c:v>4.6856035056297349</c:v>
                </c:pt>
                <c:pt idx="579">
                  <c:v>8.2738539435530747</c:v>
                </c:pt>
                <c:pt idx="580">
                  <c:v>3.1474105166415622</c:v>
                </c:pt>
                <c:pt idx="581">
                  <c:v>1.231549582332776</c:v>
                </c:pt>
                <c:pt idx="582">
                  <c:v>5.9281682383039911</c:v>
                </c:pt>
                <c:pt idx="583">
                  <c:v>5.4527079619901198</c:v>
                </c:pt>
                <c:pt idx="584">
                  <c:v>8.4958363724912047</c:v>
                </c:pt>
                <c:pt idx="585">
                  <c:v>3.7158022880686832</c:v>
                </c:pt>
                <c:pt idx="586">
                  <c:v>6.9875924026859328</c:v>
                </c:pt>
                <c:pt idx="587">
                  <c:v>6.5431893906001592</c:v>
                </c:pt>
                <c:pt idx="588">
                  <c:v>3.5916569305288553</c:v>
                </c:pt>
                <c:pt idx="589">
                  <c:v>7.110905026036165</c:v>
                </c:pt>
                <c:pt idx="590">
                  <c:v>4.5421700437934103</c:v>
                </c:pt>
                <c:pt idx="591">
                  <c:v>1.7790197847305786</c:v>
                </c:pt>
                <c:pt idx="592">
                  <c:v>8.0830767997558564</c:v>
                </c:pt>
                <c:pt idx="593">
                  <c:v>10.540878540719342</c:v>
                </c:pt>
                <c:pt idx="594">
                  <c:v>8.1214571558412736</c:v>
                </c:pt>
                <c:pt idx="595">
                  <c:v>2.4337561497304203</c:v>
                </c:pt>
                <c:pt idx="596">
                  <c:v>5.0555473092417049</c:v>
                </c:pt>
                <c:pt idx="597">
                  <c:v>1.2705237969948855</c:v>
                </c:pt>
                <c:pt idx="598">
                  <c:v>13.225096051010174</c:v>
                </c:pt>
                <c:pt idx="599">
                  <c:v>7.2651636790907705</c:v>
                </c:pt>
                <c:pt idx="600">
                  <c:v>4.2480551213953186</c:v>
                </c:pt>
                <c:pt idx="601">
                  <c:v>11.194191056901792</c:v>
                </c:pt>
                <c:pt idx="602">
                  <c:v>8.9889964828893838</c:v>
                </c:pt>
                <c:pt idx="603">
                  <c:v>-1.6979487691128865</c:v>
                </c:pt>
                <c:pt idx="604">
                  <c:v>9.9067195388856248</c:v>
                </c:pt>
                <c:pt idx="605">
                  <c:v>7.9508829880049552</c:v>
                </c:pt>
                <c:pt idx="606">
                  <c:v>3.648731594461331</c:v>
                </c:pt>
                <c:pt idx="607">
                  <c:v>1.8163226040511502</c:v>
                </c:pt>
                <c:pt idx="608">
                  <c:v>9.0178358160818828</c:v>
                </c:pt>
                <c:pt idx="609">
                  <c:v>3.3354774822253681</c:v>
                </c:pt>
                <c:pt idx="610">
                  <c:v>4.0664012228403505</c:v>
                </c:pt>
                <c:pt idx="611">
                  <c:v>2.6903234746846536</c:v>
                </c:pt>
                <c:pt idx="612">
                  <c:v>2.972536078095914</c:v>
                </c:pt>
                <c:pt idx="613">
                  <c:v>-0.19249756638143145</c:v>
                </c:pt>
                <c:pt idx="614">
                  <c:v>4.1133903192615584</c:v>
                </c:pt>
                <c:pt idx="615">
                  <c:v>4.053289597016887</c:v>
                </c:pt>
                <c:pt idx="616">
                  <c:v>3.5768777418221727</c:v>
                </c:pt>
                <c:pt idx="617">
                  <c:v>13.78127717689614</c:v>
                </c:pt>
                <c:pt idx="618">
                  <c:v>2.7951220941893307</c:v>
                </c:pt>
                <c:pt idx="619">
                  <c:v>10.186547246842501</c:v>
                </c:pt>
                <c:pt idx="620">
                  <c:v>9.0452521707138764</c:v>
                </c:pt>
                <c:pt idx="621">
                  <c:v>5.1805727874855174</c:v>
                </c:pt>
                <c:pt idx="622">
                  <c:v>4.7435513013580737</c:v>
                </c:pt>
                <c:pt idx="623">
                  <c:v>4.2737461095880347</c:v>
                </c:pt>
                <c:pt idx="624">
                  <c:v>5.1235196681636364</c:v>
                </c:pt>
                <c:pt idx="625">
                  <c:v>4.9679726544897775</c:v>
                </c:pt>
                <c:pt idx="626">
                  <c:v>2.7112991143019252</c:v>
                </c:pt>
                <c:pt idx="627">
                  <c:v>6.5073976853890247</c:v>
                </c:pt>
                <c:pt idx="628">
                  <c:v>8.3705179866786672</c:v>
                </c:pt>
                <c:pt idx="629">
                  <c:v>8.2516476585978751</c:v>
                </c:pt>
                <c:pt idx="630">
                  <c:v>8.3653754582410453</c:v>
                </c:pt>
                <c:pt idx="631">
                  <c:v>12.089529699960266</c:v>
                </c:pt>
                <c:pt idx="632">
                  <c:v>2.3306357379137381</c:v>
                </c:pt>
                <c:pt idx="633">
                  <c:v>9.2226591344518081</c:v>
                </c:pt>
                <c:pt idx="634">
                  <c:v>9.0890715523445458</c:v>
                </c:pt>
                <c:pt idx="635">
                  <c:v>6.8526667041126581</c:v>
                </c:pt>
                <c:pt idx="636">
                  <c:v>9.3799570831526662</c:v>
                </c:pt>
                <c:pt idx="637">
                  <c:v>4.240096508400641</c:v>
                </c:pt>
                <c:pt idx="638">
                  <c:v>-2.3420538935562436</c:v>
                </c:pt>
                <c:pt idx="639">
                  <c:v>5.9600520025336809</c:v>
                </c:pt>
                <c:pt idx="640">
                  <c:v>11.374804485404338</c:v>
                </c:pt>
                <c:pt idx="641">
                  <c:v>3.0312316770587415</c:v>
                </c:pt>
                <c:pt idx="642">
                  <c:v>1.2162950342157355</c:v>
                </c:pt>
                <c:pt idx="643">
                  <c:v>7.8943516497477333</c:v>
                </c:pt>
                <c:pt idx="644">
                  <c:v>5.5477608556999751</c:v>
                </c:pt>
                <c:pt idx="645">
                  <c:v>4.6096012333873446</c:v>
                </c:pt>
                <c:pt idx="646">
                  <c:v>6.1857644392658937</c:v>
                </c:pt>
                <c:pt idx="647">
                  <c:v>10.353677731788073</c:v>
                </c:pt>
                <c:pt idx="648">
                  <c:v>6.1450150368201726</c:v>
                </c:pt>
                <c:pt idx="649">
                  <c:v>4.6036853409497409</c:v>
                </c:pt>
                <c:pt idx="650">
                  <c:v>12.349371829684209</c:v>
                </c:pt>
                <c:pt idx="651">
                  <c:v>4.0728160264537427</c:v>
                </c:pt>
                <c:pt idx="652">
                  <c:v>8.9560985491077023</c:v>
                </c:pt>
                <c:pt idx="653">
                  <c:v>6.8626896403337376</c:v>
                </c:pt>
                <c:pt idx="654">
                  <c:v>7.0275250476651721</c:v>
                </c:pt>
                <c:pt idx="655">
                  <c:v>3.9650020205657457</c:v>
                </c:pt>
                <c:pt idx="656">
                  <c:v>5.1078815035905407</c:v>
                </c:pt>
                <c:pt idx="657">
                  <c:v>4.6431307954497285</c:v>
                </c:pt>
                <c:pt idx="658">
                  <c:v>6.3069600524863798</c:v>
                </c:pt>
                <c:pt idx="659">
                  <c:v>7.8952764201035555</c:v>
                </c:pt>
                <c:pt idx="660">
                  <c:v>7.9888484924309795</c:v>
                </c:pt>
                <c:pt idx="661">
                  <c:v>5.0677576688119537</c:v>
                </c:pt>
                <c:pt idx="662">
                  <c:v>10.05952772442949</c:v>
                </c:pt>
                <c:pt idx="663">
                  <c:v>2.6663711705764443</c:v>
                </c:pt>
                <c:pt idx="664">
                  <c:v>2.600277885269346</c:v>
                </c:pt>
                <c:pt idx="665">
                  <c:v>7.0840518668603263</c:v>
                </c:pt>
                <c:pt idx="666">
                  <c:v>5.4102001088743839</c:v>
                </c:pt>
                <c:pt idx="667">
                  <c:v>7.469336333596293</c:v>
                </c:pt>
                <c:pt idx="668">
                  <c:v>3.4549418757344972</c:v>
                </c:pt>
                <c:pt idx="669">
                  <c:v>0.19410273481404561</c:v>
                </c:pt>
                <c:pt idx="670">
                  <c:v>4.4393593502702577</c:v>
                </c:pt>
                <c:pt idx="671">
                  <c:v>9.7044511125104833</c:v>
                </c:pt>
                <c:pt idx="672">
                  <c:v>8.1521067833218339</c:v>
                </c:pt>
                <c:pt idx="673">
                  <c:v>4.423705430513758</c:v>
                </c:pt>
                <c:pt idx="674">
                  <c:v>6.3211416648737648</c:v>
                </c:pt>
                <c:pt idx="675">
                  <c:v>3.8251107298935274</c:v>
                </c:pt>
                <c:pt idx="676">
                  <c:v>-0.26818707752551241</c:v>
                </c:pt>
                <c:pt idx="677">
                  <c:v>9.3200246962457101E-2</c:v>
                </c:pt>
                <c:pt idx="678">
                  <c:v>1.7607418969485265</c:v>
                </c:pt>
                <c:pt idx="679">
                  <c:v>-3.7939470182970982</c:v>
                </c:pt>
                <c:pt idx="680">
                  <c:v>10.516574130725299</c:v>
                </c:pt>
                <c:pt idx="681">
                  <c:v>9.8768266812434398</c:v>
                </c:pt>
                <c:pt idx="682">
                  <c:v>9.7284940116112502</c:v>
                </c:pt>
                <c:pt idx="683">
                  <c:v>8.7399694674664534</c:v>
                </c:pt>
                <c:pt idx="684">
                  <c:v>2.4618465982573121</c:v>
                </c:pt>
                <c:pt idx="685">
                  <c:v>1.5727126928525992</c:v>
                </c:pt>
                <c:pt idx="686">
                  <c:v>8.4263200699081562</c:v>
                </c:pt>
                <c:pt idx="687">
                  <c:v>6.7742671821414282</c:v>
                </c:pt>
                <c:pt idx="688">
                  <c:v>5.4535670427840257</c:v>
                </c:pt>
                <c:pt idx="689">
                  <c:v>6.7910707212318897</c:v>
                </c:pt>
                <c:pt idx="690">
                  <c:v>7.9540243619478739</c:v>
                </c:pt>
                <c:pt idx="691">
                  <c:v>1.5101994149683149</c:v>
                </c:pt>
                <c:pt idx="692">
                  <c:v>10.580102454871351</c:v>
                </c:pt>
                <c:pt idx="693">
                  <c:v>2.9283988145969886E-2</c:v>
                </c:pt>
                <c:pt idx="694">
                  <c:v>7.0401535479555601</c:v>
                </c:pt>
                <c:pt idx="695">
                  <c:v>6.1840195973119885</c:v>
                </c:pt>
                <c:pt idx="696">
                  <c:v>6.7814249479445063</c:v>
                </c:pt>
                <c:pt idx="697">
                  <c:v>8.111669236102875</c:v>
                </c:pt>
                <c:pt idx="698">
                  <c:v>1.7049657381753347</c:v>
                </c:pt>
                <c:pt idx="699">
                  <c:v>7.138486631816594</c:v>
                </c:pt>
                <c:pt idx="700">
                  <c:v>6.1453994121633855</c:v>
                </c:pt>
                <c:pt idx="701">
                  <c:v>3.2763281931927537</c:v>
                </c:pt>
                <c:pt idx="702">
                  <c:v>5.3585149727352217</c:v>
                </c:pt>
                <c:pt idx="703">
                  <c:v>4.9167954514398016</c:v>
                </c:pt>
                <c:pt idx="704">
                  <c:v>7.9907000993076096</c:v>
                </c:pt>
                <c:pt idx="705">
                  <c:v>7.069517649777362</c:v>
                </c:pt>
                <c:pt idx="706">
                  <c:v>0.70406862814149385</c:v>
                </c:pt>
                <c:pt idx="707">
                  <c:v>6.379871312498695</c:v>
                </c:pt>
                <c:pt idx="708">
                  <c:v>8.2502412638406764</c:v>
                </c:pt>
                <c:pt idx="709">
                  <c:v>1.4817416782584756</c:v>
                </c:pt>
                <c:pt idx="710">
                  <c:v>4.0388339290203579</c:v>
                </c:pt>
                <c:pt idx="711">
                  <c:v>4.7556515382772346</c:v>
                </c:pt>
                <c:pt idx="712">
                  <c:v>6.696513198019475</c:v>
                </c:pt>
                <c:pt idx="713">
                  <c:v>-1.031334734582058</c:v>
                </c:pt>
                <c:pt idx="714">
                  <c:v>14.735738664338438</c:v>
                </c:pt>
                <c:pt idx="715">
                  <c:v>1.3610684119527774</c:v>
                </c:pt>
                <c:pt idx="716">
                  <c:v>5.7421282549681827</c:v>
                </c:pt>
                <c:pt idx="717">
                  <c:v>3.0922144223985564</c:v>
                </c:pt>
                <c:pt idx="718">
                  <c:v>3.4826058840486556</c:v>
                </c:pt>
                <c:pt idx="719">
                  <c:v>10.468963600882345</c:v>
                </c:pt>
                <c:pt idx="720">
                  <c:v>5.2772741139751336</c:v>
                </c:pt>
                <c:pt idx="721">
                  <c:v>7.7172316293788308</c:v>
                </c:pt>
                <c:pt idx="722">
                  <c:v>14.391963507971475</c:v>
                </c:pt>
                <c:pt idx="723">
                  <c:v>8.4458115780794145</c:v>
                </c:pt>
                <c:pt idx="724">
                  <c:v>2.2484058167318444</c:v>
                </c:pt>
                <c:pt idx="725">
                  <c:v>1.9858799658286568</c:v>
                </c:pt>
                <c:pt idx="726">
                  <c:v>2.2030579272456796</c:v>
                </c:pt>
                <c:pt idx="727">
                  <c:v>7.1184354073501215</c:v>
                </c:pt>
                <c:pt idx="728">
                  <c:v>5.4368634906907607</c:v>
                </c:pt>
                <c:pt idx="729">
                  <c:v>5.520847256501618</c:v>
                </c:pt>
                <c:pt idx="730">
                  <c:v>7.708093674602126</c:v>
                </c:pt>
                <c:pt idx="731">
                  <c:v>0.60864439131330794</c:v>
                </c:pt>
                <c:pt idx="732">
                  <c:v>5.8392648488480887</c:v>
                </c:pt>
                <c:pt idx="733">
                  <c:v>5.9512415743611244</c:v>
                </c:pt>
                <c:pt idx="734">
                  <c:v>9.3847810798976496</c:v>
                </c:pt>
                <c:pt idx="735">
                  <c:v>1.7498612109056801</c:v>
                </c:pt>
                <c:pt idx="736">
                  <c:v>13.198572690478061</c:v>
                </c:pt>
                <c:pt idx="737">
                  <c:v>6.6108293230509805</c:v>
                </c:pt>
                <c:pt idx="738">
                  <c:v>10.853933993913449</c:v>
                </c:pt>
                <c:pt idx="739">
                  <c:v>7.5284298263083329</c:v>
                </c:pt>
                <c:pt idx="740">
                  <c:v>0.72348097604606298</c:v>
                </c:pt>
                <c:pt idx="741">
                  <c:v>5.0845276142015994</c:v>
                </c:pt>
                <c:pt idx="742">
                  <c:v>3.2591275858100173</c:v>
                </c:pt>
                <c:pt idx="743">
                  <c:v>9.3069567500817669</c:v>
                </c:pt>
                <c:pt idx="744">
                  <c:v>-0.10703898090268171</c:v>
                </c:pt>
                <c:pt idx="745">
                  <c:v>-3.4900994320470025</c:v>
                </c:pt>
                <c:pt idx="746">
                  <c:v>6.1037168068265863</c:v>
                </c:pt>
                <c:pt idx="747">
                  <c:v>3.2849333282766726</c:v>
                </c:pt>
                <c:pt idx="748">
                  <c:v>7.4418270147068437</c:v>
                </c:pt>
                <c:pt idx="749">
                  <c:v>5.0155289692607594</c:v>
                </c:pt>
                <c:pt idx="750">
                  <c:v>7.5049749264696262</c:v>
                </c:pt>
                <c:pt idx="751">
                  <c:v>6.7443331950735264E-2</c:v>
                </c:pt>
                <c:pt idx="752">
                  <c:v>7.2695493426686388</c:v>
                </c:pt>
                <c:pt idx="753">
                  <c:v>8.4039629460542944</c:v>
                </c:pt>
                <c:pt idx="754">
                  <c:v>-1.9034710455013046</c:v>
                </c:pt>
                <c:pt idx="755">
                  <c:v>2.3761984955896001</c:v>
                </c:pt>
                <c:pt idx="756">
                  <c:v>6.1453121067259735</c:v>
                </c:pt>
                <c:pt idx="757">
                  <c:v>10.257920634181747</c:v>
                </c:pt>
                <c:pt idx="758">
                  <c:v>4.6950592412505348</c:v>
                </c:pt>
                <c:pt idx="759">
                  <c:v>3.7282988318826402</c:v>
                </c:pt>
                <c:pt idx="760">
                  <c:v>6.9786048112904631</c:v>
                </c:pt>
                <c:pt idx="761">
                  <c:v>3.6628815896091877</c:v>
                </c:pt>
                <c:pt idx="762">
                  <c:v>0.82344247475402366</c:v>
                </c:pt>
                <c:pt idx="763">
                  <c:v>13.227326561759252</c:v>
                </c:pt>
                <c:pt idx="764">
                  <c:v>6.1403917759145727</c:v>
                </c:pt>
                <c:pt idx="765">
                  <c:v>8.9326873966255445</c:v>
                </c:pt>
                <c:pt idx="766">
                  <c:v>4.4783946296244936</c:v>
                </c:pt>
                <c:pt idx="767">
                  <c:v>4.7491938082606495</c:v>
                </c:pt>
                <c:pt idx="768">
                  <c:v>0.56203683305309937</c:v>
                </c:pt>
                <c:pt idx="769">
                  <c:v>5.8226722059955112</c:v>
                </c:pt>
                <c:pt idx="770">
                  <c:v>8.7114296723060445</c:v>
                </c:pt>
                <c:pt idx="771">
                  <c:v>2.5000484905096743</c:v>
                </c:pt>
                <c:pt idx="772">
                  <c:v>7.1369404025399064</c:v>
                </c:pt>
                <c:pt idx="773">
                  <c:v>3.684300971667235</c:v>
                </c:pt>
                <c:pt idx="774">
                  <c:v>6.9819092380823689</c:v>
                </c:pt>
                <c:pt idx="775">
                  <c:v>4.4289227399242908</c:v>
                </c:pt>
                <c:pt idx="776">
                  <c:v>4.0845525614804679</c:v>
                </c:pt>
                <c:pt idx="777">
                  <c:v>4.7449489981777635</c:v>
                </c:pt>
                <c:pt idx="778">
                  <c:v>10.703629320815921</c:v>
                </c:pt>
                <c:pt idx="779">
                  <c:v>10.276678980038618</c:v>
                </c:pt>
                <c:pt idx="780">
                  <c:v>3.4732335548193927</c:v>
                </c:pt>
                <c:pt idx="781">
                  <c:v>8.8408061086087439</c:v>
                </c:pt>
                <c:pt idx="782">
                  <c:v>5.0952998618356888</c:v>
                </c:pt>
                <c:pt idx="783">
                  <c:v>0.62800869281397054</c:v>
                </c:pt>
                <c:pt idx="784">
                  <c:v>4.3134634717927103</c:v>
                </c:pt>
                <c:pt idx="785">
                  <c:v>3.6948266326711749</c:v>
                </c:pt>
                <c:pt idx="786">
                  <c:v>6.9389363768473391</c:v>
                </c:pt>
                <c:pt idx="787">
                  <c:v>10.549419097060104</c:v>
                </c:pt>
                <c:pt idx="788">
                  <c:v>3.8873918798115219</c:v>
                </c:pt>
                <c:pt idx="789">
                  <c:v>9.7364496302553256</c:v>
                </c:pt>
                <c:pt idx="790">
                  <c:v>6.6783480893560103</c:v>
                </c:pt>
                <c:pt idx="791">
                  <c:v>6.3762161872135996</c:v>
                </c:pt>
                <c:pt idx="792">
                  <c:v>8.5380654630095574</c:v>
                </c:pt>
                <c:pt idx="793">
                  <c:v>1.1121051315495647</c:v>
                </c:pt>
                <c:pt idx="794">
                  <c:v>4.4181573610028764</c:v>
                </c:pt>
                <c:pt idx="795">
                  <c:v>7.4498884727056307</c:v>
                </c:pt>
                <c:pt idx="796">
                  <c:v>7.14362270496561</c:v>
                </c:pt>
                <c:pt idx="797">
                  <c:v>11.936679578697461</c:v>
                </c:pt>
                <c:pt idx="798">
                  <c:v>10.633510465552805</c:v>
                </c:pt>
                <c:pt idx="799">
                  <c:v>7.1262865138938221</c:v>
                </c:pt>
                <c:pt idx="800">
                  <c:v>5.5006758588008475</c:v>
                </c:pt>
                <c:pt idx="801">
                  <c:v>-0.57193260144185487</c:v>
                </c:pt>
                <c:pt idx="802">
                  <c:v>9.930389100200383</c:v>
                </c:pt>
                <c:pt idx="803">
                  <c:v>0.95132681293357191</c:v>
                </c:pt>
                <c:pt idx="804">
                  <c:v>11.09879610971538</c:v>
                </c:pt>
                <c:pt idx="805">
                  <c:v>10.545195512909149</c:v>
                </c:pt>
                <c:pt idx="806">
                  <c:v>5.0690780401136379</c:v>
                </c:pt>
                <c:pt idx="807">
                  <c:v>5.8399111228458818</c:v>
                </c:pt>
                <c:pt idx="808">
                  <c:v>8.2798162854096269</c:v>
                </c:pt>
                <c:pt idx="809">
                  <c:v>3.0102825721039643</c:v>
                </c:pt>
                <c:pt idx="810">
                  <c:v>4.1680249348674456</c:v>
                </c:pt>
                <c:pt idx="811">
                  <c:v>4.6102275840145204</c:v>
                </c:pt>
                <c:pt idx="812">
                  <c:v>1.3404941246491666</c:v>
                </c:pt>
                <c:pt idx="813">
                  <c:v>9.2692956108456581</c:v>
                </c:pt>
                <c:pt idx="814">
                  <c:v>3.6826050423421588</c:v>
                </c:pt>
                <c:pt idx="815">
                  <c:v>5.1633344614272225</c:v>
                </c:pt>
                <c:pt idx="816">
                  <c:v>5.3889445523928305</c:v>
                </c:pt>
                <c:pt idx="817">
                  <c:v>7.1629598608225606</c:v>
                </c:pt>
                <c:pt idx="818">
                  <c:v>8.9142641334682722</c:v>
                </c:pt>
                <c:pt idx="819">
                  <c:v>5.2471860782204116</c:v>
                </c:pt>
                <c:pt idx="820">
                  <c:v>2.4107345472077988</c:v>
                </c:pt>
                <c:pt idx="821">
                  <c:v>6.2884449236095916</c:v>
                </c:pt>
                <c:pt idx="822">
                  <c:v>4.3828787341623432</c:v>
                </c:pt>
                <c:pt idx="823">
                  <c:v>7.9133829559691087</c:v>
                </c:pt>
                <c:pt idx="824">
                  <c:v>7.3689837353359655</c:v>
                </c:pt>
                <c:pt idx="825">
                  <c:v>13.573890470024242</c:v>
                </c:pt>
                <c:pt idx="826">
                  <c:v>5.9713670172706328</c:v>
                </c:pt>
                <c:pt idx="827">
                  <c:v>11.441566848971831</c:v>
                </c:pt>
                <c:pt idx="828">
                  <c:v>6.2161515393316833</c:v>
                </c:pt>
                <c:pt idx="829">
                  <c:v>8.1893782025768775</c:v>
                </c:pt>
                <c:pt idx="830">
                  <c:v>2.6338047383970307</c:v>
                </c:pt>
                <c:pt idx="831">
                  <c:v>8.1543800566696625</c:v>
                </c:pt>
                <c:pt idx="832">
                  <c:v>7.4756539832708473</c:v>
                </c:pt>
                <c:pt idx="833">
                  <c:v>-2.975256476956706</c:v>
                </c:pt>
                <c:pt idx="834">
                  <c:v>3.168643861172793</c:v>
                </c:pt>
                <c:pt idx="835">
                  <c:v>1.3228711589046691</c:v>
                </c:pt>
                <c:pt idx="836">
                  <c:v>1.7355318166997091</c:v>
                </c:pt>
                <c:pt idx="837">
                  <c:v>0.11334052315531684</c:v>
                </c:pt>
                <c:pt idx="838">
                  <c:v>8.1383209328264208</c:v>
                </c:pt>
                <c:pt idx="839">
                  <c:v>0.89306586574840852</c:v>
                </c:pt>
                <c:pt idx="840">
                  <c:v>11.365263905878249</c:v>
                </c:pt>
                <c:pt idx="841">
                  <c:v>4.5131329950566546</c:v>
                </c:pt>
                <c:pt idx="842">
                  <c:v>4.0704118212249192</c:v>
                </c:pt>
                <c:pt idx="843">
                  <c:v>2.7327425117461064</c:v>
                </c:pt>
                <c:pt idx="844">
                  <c:v>3.71666309351866</c:v>
                </c:pt>
                <c:pt idx="845">
                  <c:v>6.2027129983047322</c:v>
                </c:pt>
                <c:pt idx="846">
                  <c:v>7.5057981378727101</c:v>
                </c:pt>
                <c:pt idx="847">
                  <c:v>11.693350478187131</c:v>
                </c:pt>
                <c:pt idx="848">
                  <c:v>7.1069801100888066</c:v>
                </c:pt>
                <c:pt idx="849">
                  <c:v>5.6233979256063797</c:v>
                </c:pt>
                <c:pt idx="850">
                  <c:v>6.7518495127798976</c:v>
                </c:pt>
                <c:pt idx="851">
                  <c:v>6.2757210762267981</c:v>
                </c:pt>
                <c:pt idx="852">
                  <c:v>6.6608499100943508</c:v>
                </c:pt>
                <c:pt idx="853">
                  <c:v>1.1794092842974637</c:v>
                </c:pt>
                <c:pt idx="854">
                  <c:v>8.8461405463993774</c:v>
                </c:pt>
                <c:pt idx="855">
                  <c:v>4.8503496543882569</c:v>
                </c:pt>
                <c:pt idx="856">
                  <c:v>4.3039740909296089</c:v>
                </c:pt>
                <c:pt idx="857">
                  <c:v>11.317302122668472</c:v>
                </c:pt>
                <c:pt idx="858">
                  <c:v>6.5997570199479867</c:v>
                </c:pt>
                <c:pt idx="859">
                  <c:v>9.6339602495532173</c:v>
                </c:pt>
                <c:pt idx="860">
                  <c:v>12.679641042870211</c:v>
                </c:pt>
                <c:pt idx="861">
                  <c:v>5.0518285149930637</c:v>
                </c:pt>
                <c:pt idx="862">
                  <c:v>7.292239865274988</c:v>
                </c:pt>
                <c:pt idx="863">
                  <c:v>9.5437608543056847</c:v>
                </c:pt>
                <c:pt idx="864">
                  <c:v>10.56666896614472</c:v>
                </c:pt>
                <c:pt idx="865">
                  <c:v>7.7519356015556875</c:v>
                </c:pt>
                <c:pt idx="866">
                  <c:v>6.9345578872560409</c:v>
                </c:pt>
                <c:pt idx="867">
                  <c:v>2.3979170988921599</c:v>
                </c:pt>
                <c:pt idx="868">
                  <c:v>4.8770451074549612</c:v>
                </c:pt>
                <c:pt idx="869">
                  <c:v>6.915678705798264</c:v>
                </c:pt>
                <c:pt idx="870">
                  <c:v>9.8117195462796989</c:v>
                </c:pt>
                <c:pt idx="871">
                  <c:v>0.94262476863547207</c:v>
                </c:pt>
                <c:pt idx="872">
                  <c:v>6.6916019381571914</c:v>
                </c:pt>
                <c:pt idx="873">
                  <c:v>7.7745035574318813</c:v>
                </c:pt>
                <c:pt idx="874">
                  <c:v>6.4612993541637982</c:v>
                </c:pt>
                <c:pt idx="875">
                  <c:v>10.105040036642814</c:v>
                </c:pt>
                <c:pt idx="876">
                  <c:v>12.327194983761627</c:v>
                </c:pt>
                <c:pt idx="877">
                  <c:v>-2.4894154538705857</c:v>
                </c:pt>
                <c:pt idx="878">
                  <c:v>4.1183319507661178</c:v>
                </c:pt>
                <c:pt idx="879">
                  <c:v>2.9394464923162436</c:v>
                </c:pt>
                <c:pt idx="880">
                  <c:v>10.592286618316411</c:v>
                </c:pt>
                <c:pt idx="881">
                  <c:v>11.078044821478326</c:v>
                </c:pt>
                <c:pt idx="882">
                  <c:v>15.686170068715043</c:v>
                </c:pt>
                <c:pt idx="883">
                  <c:v>4.5076564934444221</c:v>
                </c:pt>
                <c:pt idx="884">
                  <c:v>4.9208584940419815</c:v>
                </c:pt>
                <c:pt idx="885">
                  <c:v>7.5067804340075721</c:v>
                </c:pt>
                <c:pt idx="886">
                  <c:v>1.3514747537739376</c:v>
                </c:pt>
                <c:pt idx="887">
                  <c:v>4.8727412989465062</c:v>
                </c:pt>
                <c:pt idx="888">
                  <c:v>8.460601004416521</c:v>
                </c:pt>
                <c:pt idx="889">
                  <c:v>6.9989772400789345</c:v>
                </c:pt>
                <c:pt idx="890">
                  <c:v>0.68430516862536939</c:v>
                </c:pt>
                <c:pt idx="891">
                  <c:v>1.3587865580006371</c:v>
                </c:pt>
                <c:pt idx="892">
                  <c:v>9.6275698944482411</c:v>
                </c:pt>
                <c:pt idx="893">
                  <c:v>-3.6612094128607735</c:v>
                </c:pt>
                <c:pt idx="894">
                  <c:v>9.5580348242886863</c:v>
                </c:pt>
                <c:pt idx="895">
                  <c:v>5.9020315522290394</c:v>
                </c:pt>
                <c:pt idx="896">
                  <c:v>8.0776877486161247</c:v>
                </c:pt>
                <c:pt idx="897">
                  <c:v>12.244726482596084</c:v>
                </c:pt>
                <c:pt idx="898">
                  <c:v>6.5730131034599548</c:v>
                </c:pt>
                <c:pt idx="899">
                  <c:v>8.088324430617913</c:v>
                </c:pt>
                <c:pt idx="900">
                  <c:v>4.7253251805497216</c:v>
                </c:pt>
                <c:pt idx="901">
                  <c:v>8.4093672572230318</c:v>
                </c:pt>
                <c:pt idx="902">
                  <c:v>8.3936708189238178</c:v>
                </c:pt>
                <c:pt idx="903">
                  <c:v>4.4600075069928016</c:v>
                </c:pt>
                <c:pt idx="904">
                  <c:v>10.630644480114569</c:v>
                </c:pt>
                <c:pt idx="905">
                  <c:v>1.4127656083236984</c:v>
                </c:pt>
                <c:pt idx="906">
                  <c:v>12.088410729020657</c:v>
                </c:pt>
                <c:pt idx="907">
                  <c:v>10.7025980028112</c:v>
                </c:pt>
                <c:pt idx="908">
                  <c:v>6.4463361163204862</c:v>
                </c:pt>
                <c:pt idx="909">
                  <c:v>7.6106080184284863</c:v>
                </c:pt>
                <c:pt idx="910">
                  <c:v>12.594265920874113</c:v>
                </c:pt>
                <c:pt idx="911">
                  <c:v>1.8758748513921408</c:v>
                </c:pt>
                <c:pt idx="912">
                  <c:v>3.3888050864960815</c:v>
                </c:pt>
                <c:pt idx="913">
                  <c:v>7.1923395001568418</c:v>
                </c:pt>
                <c:pt idx="914">
                  <c:v>6.8931162721602419</c:v>
                </c:pt>
                <c:pt idx="915">
                  <c:v>7.7296467811512697</c:v>
                </c:pt>
                <c:pt idx="916">
                  <c:v>-1.8179722760030907</c:v>
                </c:pt>
                <c:pt idx="917">
                  <c:v>8.1065318244652165</c:v>
                </c:pt>
                <c:pt idx="918">
                  <c:v>1.8084834764059661</c:v>
                </c:pt>
                <c:pt idx="919">
                  <c:v>3.2308234236261142</c:v>
                </c:pt>
                <c:pt idx="920">
                  <c:v>5.784687219758843</c:v>
                </c:pt>
                <c:pt idx="921">
                  <c:v>5.3040785959027144</c:v>
                </c:pt>
                <c:pt idx="922">
                  <c:v>6.389525344370929</c:v>
                </c:pt>
                <c:pt idx="923">
                  <c:v>10.312438822984179</c:v>
                </c:pt>
                <c:pt idx="924">
                  <c:v>5.9289398881919269</c:v>
                </c:pt>
                <c:pt idx="925">
                  <c:v>1.4744285383996427</c:v>
                </c:pt>
                <c:pt idx="926">
                  <c:v>5.8423961729710978</c:v>
                </c:pt>
                <c:pt idx="927">
                  <c:v>4.0634057855619998</c:v>
                </c:pt>
                <c:pt idx="928">
                  <c:v>-3.443034235953248</c:v>
                </c:pt>
                <c:pt idx="929">
                  <c:v>2.7992866116693307</c:v>
                </c:pt>
                <c:pt idx="930">
                  <c:v>11.482784176797018</c:v>
                </c:pt>
                <c:pt idx="931">
                  <c:v>9.3666269033951419</c:v>
                </c:pt>
                <c:pt idx="932">
                  <c:v>8.9161607349517968</c:v>
                </c:pt>
                <c:pt idx="933">
                  <c:v>3.5318103100805756</c:v>
                </c:pt>
                <c:pt idx="934">
                  <c:v>10.253983543510003</c:v>
                </c:pt>
                <c:pt idx="935">
                  <c:v>5.0907267960173321</c:v>
                </c:pt>
                <c:pt idx="936">
                  <c:v>9.5573482487041375</c:v>
                </c:pt>
                <c:pt idx="937">
                  <c:v>2.9747618921692318</c:v>
                </c:pt>
                <c:pt idx="938">
                  <c:v>3.3516243381952999</c:v>
                </c:pt>
                <c:pt idx="939">
                  <c:v>10.385603215850512</c:v>
                </c:pt>
                <c:pt idx="940">
                  <c:v>6.618940403194749</c:v>
                </c:pt>
                <c:pt idx="941">
                  <c:v>2.6849525077501397</c:v>
                </c:pt>
                <c:pt idx="942">
                  <c:v>9.7036180088810173</c:v>
                </c:pt>
                <c:pt idx="943">
                  <c:v>4.5303283929343703</c:v>
                </c:pt>
                <c:pt idx="944">
                  <c:v>3.7942920393532096</c:v>
                </c:pt>
                <c:pt idx="945">
                  <c:v>4.5523658181934277</c:v>
                </c:pt>
                <c:pt idx="946">
                  <c:v>10.827830263916084</c:v>
                </c:pt>
                <c:pt idx="947">
                  <c:v>0.50316826131593073</c:v>
                </c:pt>
                <c:pt idx="948">
                  <c:v>5.6218830918445377</c:v>
                </c:pt>
                <c:pt idx="949">
                  <c:v>8.2493490505638345</c:v>
                </c:pt>
                <c:pt idx="950">
                  <c:v>8.4244400698118831</c:v>
                </c:pt>
                <c:pt idx="951">
                  <c:v>5.6614734820733013</c:v>
                </c:pt>
                <c:pt idx="952">
                  <c:v>4.8018628847821887</c:v>
                </c:pt>
                <c:pt idx="953">
                  <c:v>-0.2564758110822174</c:v>
                </c:pt>
                <c:pt idx="954">
                  <c:v>7.2558091179448816</c:v>
                </c:pt>
                <c:pt idx="955">
                  <c:v>2.0621483747372391</c:v>
                </c:pt>
                <c:pt idx="956">
                  <c:v>5.745566694627211</c:v>
                </c:pt>
                <c:pt idx="957">
                  <c:v>9.27796824761419</c:v>
                </c:pt>
                <c:pt idx="958">
                  <c:v>7.6355475626459457</c:v>
                </c:pt>
                <c:pt idx="959">
                  <c:v>4.1166402368489496</c:v>
                </c:pt>
                <c:pt idx="960">
                  <c:v>2.6492356165991366</c:v>
                </c:pt>
                <c:pt idx="961">
                  <c:v>6.455683333130227</c:v>
                </c:pt>
                <c:pt idx="962">
                  <c:v>5.5327654703040681</c:v>
                </c:pt>
                <c:pt idx="963">
                  <c:v>6.6193509537265953</c:v>
                </c:pt>
                <c:pt idx="964">
                  <c:v>2.4075530020438136</c:v>
                </c:pt>
                <c:pt idx="965">
                  <c:v>10.075246904912369</c:v>
                </c:pt>
                <c:pt idx="966">
                  <c:v>6.4402312421321515</c:v>
                </c:pt>
                <c:pt idx="967">
                  <c:v>4.6675496606852125</c:v>
                </c:pt>
                <c:pt idx="968">
                  <c:v>5.8208732133088468</c:v>
                </c:pt>
                <c:pt idx="969">
                  <c:v>5.5200424909772643</c:v>
                </c:pt>
                <c:pt idx="970">
                  <c:v>5.6465598290386243</c:v>
                </c:pt>
                <c:pt idx="971">
                  <c:v>4.4820556125548023</c:v>
                </c:pt>
                <c:pt idx="972">
                  <c:v>6.4916965188916036</c:v>
                </c:pt>
                <c:pt idx="973">
                  <c:v>8.0973560845725672</c:v>
                </c:pt>
                <c:pt idx="974">
                  <c:v>-2.1119078168111258</c:v>
                </c:pt>
                <c:pt idx="975">
                  <c:v>5.6328057105338543</c:v>
                </c:pt>
                <c:pt idx="976">
                  <c:v>3.7722296617444133</c:v>
                </c:pt>
                <c:pt idx="977">
                  <c:v>6.9644709190452954</c:v>
                </c:pt>
                <c:pt idx="978">
                  <c:v>1.6539397538185421</c:v>
                </c:pt>
                <c:pt idx="979">
                  <c:v>13.879703082601552</c:v>
                </c:pt>
                <c:pt idx="980">
                  <c:v>3.6878755916727499</c:v>
                </c:pt>
                <c:pt idx="981">
                  <c:v>8.3515032657693595</c:v>
                </c:pt>
                <c:pt idx="982">
                  <c:v>7.5050637069518711</c:v>
                </c:pt>
                <c:pt idx="983">
                  <c:v>9.4610968863455049</c:v>
                </c:pt>
                <c:pt idx="984">
                  <c:v>3.024750128578134</c:v>
                </c:pt>
                <c:pt idx="985">
                  <c:v>4.9586986446598198</c:v>
                </c:pt>
                <c:pt idx="986">
                  <c:v>9.9069953110436746</c:v>
                </c:pt>
                <c:pt idx="987">
                  <c:v>-0.9931720851050958</c:v>
                </c:pt>
                <c:pt idx="988">
                  <c:v>4.7286544519895433</c:v>
                </c:pt>
                <c:pt idx="989">
                  <c:v>7.1263521422219949</c:v>
                </c:pt>
                <c:pt idx="990">
                  <c:v>6.4843868858611486</c:v>
                </c:pt>
                <c:pt idx="991">
                  <c:v>6.1772214862653207</c:v>
                </c:pt>
                <c:pt idx="992">
                  <c:v>-2.2965731243169456</c:v>
                </c:pt>
                <c:pt idx="993">
                  <c:v>5.0953349133222146</c:v>
                </c:pt>
                <c:pt idx="994">
                  <c:v>2.7982634038025593</c:v>
                </c:pt>
                <c:pt idx="995">
                  <c:v>4.9753647636748015</c:v>
                </c:pt>
                <c:pt idx="996">
                  <c:v>8.8510987653872899</c:v>
                </c:pt>
                <c:pt idx="997">
                  <c:v>3.4019425002031838</c:v>
                </c:pt>
                <c:pt idx="998">
                  <c:v>10.587819413013388</c:v>
                </c:pt>
                <c:pt idx="999">
                  <c:v>2.7436462363394098</c:v>
                </c:pt>
                <c:pt idx="1000">
                  <c:v>3.2694504767770436</c:v>
                </c:pt>
                <c:pt idx="1001">
                  <c:v>6.442135705130597</c:v>
                </c:pt>
                <c:pt idx="1002">
                  <c:v>1.081352983372698</c:v>
                </c:pt>
                <c:pt idx="1003">
                  <c:v>8.0695269711253008</c:v>
                </c:pt>
                <c:pt idx="1004">
                  <c:v>9.3415534801795186</c:v>
                </c:pt>
                <c:pt idx="1005">
                  <c:v>8.4305849524664094</c:v>
                </c:pt>
                <c:pt idx="1006">
                  <c:v>10.408633095780578</c:v>
                </c:pt>
                <c:pt idx="1007">
                  <c:v>14.356371727375969</c:v>
                </c:pt>
                <c:pt idx="1008">
                  <c:v>11.521487004474929</c:v>
                </c:pt>
                <c:pt idx="1009">
                  <c:v>6.5560982363006826</c:v>
                </c:pt>
                <c:pt idx="1010">
                  <c:v>5.8461255265069578</c:v>
                </c:pt>
                <c:pt idx="1011">
                  <c:v>7.1031264139005827</c:v>
                </c:pt>
                <c:pt idx="1012">
                  <c:v>1.7869519020013205</c:v>
                </c:pt>
                <c:pt idx="1013">
                  <c:v>12.652228933820473</c:v>
                </c:pt>
                <c:pt idx="1014">
                  <c:v>7.1873144473589718</c:v>
                </c:pt>
                <c:pt idx="1015">
                  <c:v>9.1986551561946719</c:v>
                </c:pt>
                <c:pt idx="1016">
                  <c:v>5.3273475824108507</c:v>
                </c:pt>
                <c:pt idx="1017">
                  <c:v>5.4353819153813419</c:v>
                </c:pt>
                <c:pt idx="1018">
                  <c:v>4.4441968008584318</c:v>
                </c:pt>
                <c:pt idx="1019">
                  <c:v>0.25275266371984673</c:v>
                </c:pt>
                <c:pt idx="1020">
                  <c:v>-1.1463449949223152</c:v>
                </c:pt>
                <c:pt idx="1021">
                  <c:v>9.5359737474993693</c:v>
                </c:pt>
                <c:pt idx="1022">
                  <c:v>8.4691716650017028</c:v>
                </c:pt>
                <c:pt idx="1023">
                  <c:v>5.6769081655538516</c:v>
                </c:pt>
                <c:pt idx="1024">
                  <c:v>8.7930533845259795</c:v>
                </c:pt>
                <c:pt idx="1025">
                  <c:v>2.0108418608151277</c:v>
                </c:pt>
                <c:pt idx="1026">
                  <c:v>10.491152853818223</c:v>
                </c:pt>
                <c:pt idx="1027">
                  <c:v>5.846494522693396</c:v>
                </c:pt>
                <c:pt idx="1028">
                  <c:v>0.65369151191602759</c:v>
                </c:pt>
                <c:pt idx="1029">
                  <c:v>5.3414154782481349</c:v>
                </c:pt>
                <c:pt idx="1030">
                  <c:v>4.4697693179794751</c:v>
                </c:pt>
                <c:pt idx="1031">
                  <c:v>9.9019611382100923</c:v>
                </c:pt>
                <c:pt idx="1032">
                  <c:v>2.3657703791728495</c:v>
                </c:pt>
                <c:pt idx="1033">
                  <c:v>10.116472058651468</c:v>
                </c:pt>
                <c:pt idx="1034">
                  <c:v>8.3803866201733648</c:v>
                </c:pt>
                <c:pt idx="1035">
                  <c:v>9.2069398155467592</c:v>
                </c:pt>
                <c:pt idx="1036">
                  <c:v>6.2781124768465517</c:v>
                </c:pt>
                <c:pt idx="1037">
                  <c:v>7.7066452307441899</c:v>
                </c:pt>
                <c:pt idx="1038">
                  <c:v>4.2080551902984409</c:v>
                </c:pt>
                <c:pt idx="1039">
                  <c:v>0.66111619570303215</c:v>
                </c:pt>
                <c:pt idx="1040">
                  <c:v>8.813784183898262</c:v>
                </c:pt>
                <c:pt idx="1041">
                  <c:v>7.9324202170152427</c:v>
                </c:pt>
                <c:pt idx="1042">
                  <c:v>10.033547096581398</c:v>
                </c:pt>
                <c:pt idx="1043">
                  <c:v>-2.9771682939584547</c:v>
                </c:pt>
                <c:pt idx="1044">
                  <c:v>10.258906459894153</c:v>
                </c:pt>
                <c:pt idx="1045">
                  <c:v>9.0887154529887226</c:v>
                </c:pt>
                <c:pt idx="1046">
                  <c:v>6.4261754448841968</c:v>
                </c:pt>
                <c:pt idx="1047">
                  <c:v>11.76300052899397</c:v>
                </c:pt>
                <c:pt idx="1048">
                  <c:v>4.4009299603006093</c:v>
                </c:pt>
                <c:pt idx="1049">
                  <c:v>9.9787838875181123</c:v>
                </c:pt>
                <c:pt idx="1050">
                  <c:v>9.7886773586933487</c:v>
                </c:pt>
                <c:pt idx="1051">
                  <c:v>5.5145876605691395</c:v>
                </c:pt>
                <c:pt idx="1052">
                  <c:v>7.8117222913341058</c:v>
                </c:pt>
                <c:pt idx="1053">
                  <c:v>7.2745085221432522</c:v>
                </c:pt>
                <c:pt idx="1054">
                  <c:v>13.681564601064776</c:v>
                </c:pt>
                <c:pt idx="1055">
                  <c:v>5.8034103387179341</c:v>
                </c:pt>
                <c:pt idx="1056">
                  <c:v>5.3213292097570566</c:v>
                </c:pt>
                <c:pt idx="1057">
                  <c:v>-1.0657020129351418</c:v>
                </c:pt>
                <c:pt idx="1058">
                  <c:v>2.4273332722736694</c:v>
                </c:pt>
                <c:pt idx="1059">
                  <c:v>4.8806844990250706</c:v>
                </c:pt>
                <c:pt idx="1060">
                  <c:v>1.9299563408717042</c:v>
                </c:pt>
                <c:pt idx="1061">
                  <c:v>11.532112355616128</c:v>
                </c:pt>
                <c:pt idx="1062">
                  <c:v>8.8344427962112402</c:v>
                </c:pt>
                <c:pt idx="1063">
                  <c:v>3.4501350908295429</c:v>
                </c:pt>
                <c:pt idx="1064">
                  <c:v>7.057213007173841</c:v>
                </c:pt>
                <c:pt idx="1065">
                  <c:v>7.1568462664363883</c:v>
                </c:pt>
                <c:pt idx="1066">
                  <c:v>7.1225341408075051</c:v>
                </c:pt>
                <c:pt idx="1067">
                  <c:v>2.2608714202728342</c:v>
                </c:pt>
                <c:pt idx="1068">
                  <c:v>1.8095619661479065</c:v>
                </c:pt>
                <c:pt idx="1069">
                  <c:v>3.4961329329724506</c:v>
                </c:pt>
                <c:pt idx="1070">
                  <c:v>6.4515302632026978</c:v>
                </c:pt>
                <c:pt idx="1071">
                  <c:v>11.697215082823661</c:v>
                </c:pt>
                <c:pt idx="1072">
                  <c:v>3.4526903916678302</c:v>
                </c:pt>
                <c:pt idx="1073">
                  <c:v>2.7613271925707599</c:v>
                </c:pt>
                <c:pt idx="1074">
                  <c:v>4.160875883559048</c:v>
                </c:pt>
                <c:pt idx="1075">
                  <c:v>13.653545969077781</c:v>
                </c:pt>
                <c:pt idx="1076">
                  <c:v>6.9119433118458211</c:v>
                </c:pt>
                <c:pt idx="1077">
                  <c:v>7.8205479633913537</c:v>
                </c:pt>
                <c:pt idx="1078">
                  <c:v>8.8704193665410394</c:v>
                </c:pt>
                <c:pt idx="1079">
                  <c:v>5.4269447322649489</c:v>
                </c:pt>
                <c:pt idx="1080">
                  <c:v>6.4399731533498432</c:v>
                </c:pt>
                <c:pt idx="1081">
                  <c:v>5.7515599617608082</c:v>
                </c:pt>
                <c:pt idx="1082">
                  <c:v>0.29844054649313456</c:v>
                </c:pt>
                <c:pt idx="1083">
                  <c:v>6.3697726185963042</c:v>
                </c:pt>
                <c:pt idx="1084">
                  <c:v>3.5879054315694314</c:v>
                </c:pt>
                <c:pt idx="1085">
                  <c:v>8.3243100066494655</c:v>
                </c:pt>
                <c:pt idx="1086">
                  <c:v>3.8764472324472097</c:v>
                </c:pt>
                <c:pt idx="1087">
                  <c:v>6.9840544830674505</c:v>
                </c:pt>
                <c:pt idx="1088">
                  <c:v>8.7944320374974243</c:v>
                </c:pt>
                <c:pt idx="1089">
                  <c:v>6.5025411114949367</c:v>
                </c:pt>
                <c:pt idx="1090">
                  <c:v>10.607578747676712</c:v>
                </c:pt>
                <c:pt idx="1091">
                  <c:v>8.4782975956722151</c:v>
                </c:pt>
                <c:pt idx="1092">
                  <c:v>5.7041411732888534</c:v>
                </c:pt>
                <c:pt idx="1093">
                  <c:v>8.5080747431062758</c:v>
                </c:pt>
                <c:pt idx="1094">
                  <c:v>1.7104365914039406</c:v>
                </c:pt>
                <c:pt idx="1095">
                  <c:v>8.8478742931590286</c:v>
                </c:pt>
                <c:pt idx="1096">
                  <c:v>5.9255535694277599</c:v>
                </c:pt>
                <c:pt idx="1097">
                  <c:v>4.8472611157785916</c:v>
                </c:pt>
                <c:pt idx="1098">
                  <c:v>13.637197343428785</c:v>
                </c:pt>
                <c:pt idx="1099">
                  <c:v>4.6698819615837639</c:v>
                </c:pt>
                <c:pt idx="1100">
                  <c:v>4.3243437287221944</c:v>
                </c:pt>
                <c:pt idx="1101">
                  <c:v>7.0805515506150316</c:v>
                </c:pt>
                <c:pt idx="1102">
                  <c:v>5.7455459968133065</c:v>
                </c:pt>
                <c:pt idx="1103">
                  <c:v>3.7244123075451405</c:v>
                </c:pt>
                <c:pt idx="1104">
                  <c:v>4.7810959231877357</c:v>
                </c:pt>
                <c:pt idx="1105">
                  <c:v>13.436005510163037</c:v>
                </c:pt>
                <c:pt idx="1106">
                  <c:v>7.6335035485270017</c:v>
                </c:pt>
                <c:pt idx="1107">
                  <c:v>3.8607421087249221</c:v>
                </c:pt>
                <c:pt idx="1108">
                  <c:v>4.8431181207703666</c:v>
                </c:pt>
                <c:pt idx="1109">
                  <c:v>6.4933787342548683</c:v>
                </c:pt>
                <c:pt idx="1110">
                  <c:v>8.1962893498231768</c:v>
                </c:pt>
                <c:pt idx="1111">
                  <c:v>6.2939558996915324</c:v>
                </c:pt>
                <c:pt idx="1112">
                  <c:v>8.8523584045977088</c:v>
                </c:pt>
                <c:pt idx="1113">
                  <c:v>10.369230913757002</c:v>
                </c:pt>
                <c:pt idx="1114">
                  <c:v>11.497517382973946</c:v>
                </c:pt>
                <c:pt idx="1115">
                  <c:v>12.638921019194443</c:v>
                </c:pt>
                <c:pt idx="1116">
                  <c:v>3.2456857110762671</c:v>
                </c:pt>
                <c:pt idx="1117">
                  <c:v>5.6512097078545986</c:v>
                </c:pt>
                <c:pt idx="1118">
                  <c:v>3.1918811079795502</c:v>
                </c:pt>
                <c:pt idx="1119">
                  <c:v>5.3146932189510796</c:v>
                </c:pt>
                <c:pt idx="1120">
                  <c:v>8.6691144175681192</c:v>
                </c:pt>
                <c:pt idx="1121">
                  <c:v>7.5431673853233638</c:v>
                </c:pt>
                <c:pt idx="1122">
                  <c:v>6.8276236635471026</c:v>
                </c:pt>
                <c:pt idx="1123">
                  <c:v>2.1647020681150586</c:v>
                </c:pt>
                <c:pt idx="1124">
                  <c:v>8.4832262009202513</c:v>
                </c:pt>
                <c:pt idx="1125">
                  <c:v>5.3564517201432231</c:v>
                </c:pt>
                <c:pt idx="1126">
                  <c:v>0.83215434358654439</c:v>
                </c:pt>
                <c:pt idx="1127">
                  <c:v>4.6681003349137757</c:v>
                </c:pt>
                <c:pt idx="1128">
                  <c:v>6.1606450264034356</c:v>
                </c:pt>
                <c:pt idx="1129">
                  <c:v>10.345330140057349</c:v>
                </c:pt>
                <c:pt idx="1130">
                  <c:v>3.8505771709411314</c:v>
                </c:pt>
                <c:pt idx="1131">
                  <c:v>8.5216800593151785</c:v>
                </c:pt>
                <c:pt idx="1132">
                  <c:v>-1.795201652457457</c:v>
                </c:pt>
                <c:pt idx="1133">
                  <c:v>9.2610526957581083</c:v>
                </c:pt>
                <c:pt idx="1134">
                  <c:v>10.385624653228025</c:v>
                </c:pt>
                <c:pt idx="1135">
                  <c:v>6.9538858749661046</c:v>
                </c:pt>
                <c:pt idx="1136">
                  <c:v>10.250630309864574</c:v>
                </c:pt>
                <c:pt idx="1137">
                  <c:v>7.4451368891661138</c:v>
                </c:pt>
                <c:pt idx="1138">
                  <c:v>10.546394193968379</c:v>
                </c:pt>
                <c:pt idx="1139">
                  <c:v>3.2134241306291731</c:v>
                </c:pt>
                <c:pt idx="1140">
                  <c:v>5.461625906137753</c:v>
                </c:pt>
                <c:pt idx="1141">
                  <c:v>5.4204391137738845</c:v>
                </c:pt>
                <c:pt idx="1142">
                  <c:v>-0.28765889288878688</c:v>
                </c:pt>
                <c:pt idx="1143">
                  <c:v>1.9212053261631969</c:v>
                </c:pt>
                <c:pt idx="1144">
                  <c:v>7.1043508161433362</c:v>
                </c:pt>
                <c:pt idx="1145">
                  <c:v>3.5567164621459764</c:v>
                </c:pt>
                <c:pt idx="1146">
                  <c:v>5.8955462418624407</c:v>
                </c:pt>
                <c:pt idx="1147">
                  <c:v>3.2794982495309539</c:v>
                </c:pt>
                <c:pt idx="1148">
                  <c:v>12.087016285651536</c:v>
                </c:pt>
                <c:pt idx="1149">
                  <c:v>-1.3901799280444962</c:v>
                </c:pt>
                <c:pt idx="1150">
                  <c:v>6.4369374736538711</c:v>
                </c:pt>
                <c:pt idx="1151">
                  <c:v>6.1965818767281391</c:v>
                </c:pt>
                <c:pt idx="1152">
                  <c:v>7.370690205536528</c:v>
                </c:pt>
                <c:pt idx="1153">
                  <c:v>9.164232554463382</c:v>
                </c:pt>
                <c:pt idx="1154">
                  <c:v>7.2358484813677748</c:v>
                </c:pt>
                <c:pt idx="1155">
                  <c:v>4.842156119790177</c:v>
                </c:pt>
                <c:pt idx="1156">
                  <c:v>3.1917236156528266</c:v>
                </c:pt>
                <c:pt idx="1157">
                  <c:v>6.3402498671590948</c:v>
                </c:pt>
                <c:pt idx="1158">
                  <c:v>5.4248762117306892</c:v>
                </c:pt>
                <c:pt idx="1159">
                  <c:v>8.4569506679199673</c:v>
                </c:pt>
                <c:pt idx="1160">
                  <c:v>9.4489529521663336</c:v>
                </c:pt>
                <c:pt idx="1161">
                  <c:v>3.2593601995878956</c:v>
                </c:pt>
                <c:pt idx="1162">
                  <c:v>3.5708697952511583</c:v>
                </c:pt>
                <c:pt idx="1163">
                  <c:v>7.9779784336140516</c:v>
                </c:pt>
                <c:pt idx="1164">
                  <c:v>7.5246153698332323</c:v>
                </c:pt>
                <c:pt idx="1165">
                  <c:v>8.5233379631051491</c:v>
                </c:pt>
                <c:pt idx="1166">
                  <c:v>9.0088018584407639</c:v>
                </c:pt>
                <c:pt idx="1167">
                  <c:v>4.8655137929881596</c:v>
                </c:pt>
                <c:pt idx="1168">
                  <c:v>2.3575372740632594</c:v>
                </c:pt>
                <c:pt idx="1169">
                  <c:v>5.5603908270008917</c:v>
                </c:pt>
                <c:pt idx="1170">
                  <c:v>-0.27276966853734708</c:v>
                </c:pt>
                <c:pt idx="1171">
                  <c:v>6.4825293756686877</c:v>
                </c:pt>
                <c:pt idx="1172">
                  <c:v>11.808452173722895</c:v>
                </c:pt>
                <c:pt idx="1173">
                  <c:v>12.232641177165045</c:v>
                </c:pt>
                <c:pt idx="1174">
                  <c:v>2.4563337766601654</c:v>
                </c:pt>
                <c:pt idx="1175">
                  <c:v>-2.2101185154135683</c:v>
                </c:pt>
                <c:pt idx="1176">
                  <c:v>2.4108558361051249</c:v>
                </c:pt>
                <c:pt idx="1177">
                  <c:v>7.9283651221056761</c:v>
                </c:pt>
                <c:pt idx="1178">
                  <c:v>4.9989284146242277</c:v>
                </c:pt>
                <c:pt idx="1179">
                  <c:v>5.0594567334356011</c:v>
                </c:pt>
                <c:pt idx="1180">
                  <c:v>8.9377493886922057</c:v>
                </c:pt>
                <c:pt idx="1181">
                  <c:v>12.812069099103788</c:v>
                </c:pt>
                <c:pt idx="1182">
                  <c:v>1.0376969684851738</c:v>
                </c:pt>
                <c:pt idx="1183">
                  <c:v>4.6685074321299691</c:v>
                </c:pt>
                <c:pt idx="1184">
                  <c:v>10.947324046044884</c:v>
                </c:pt>
                <c:pt idx="1185">
                  <c:v>1.4779694786253219</c:v>
                </c:pt>
                <c:pt idx="1186">
                  <c:v>6.2574598516453017</c:v>
                </c:pt>
                <c:pt idx="1187">
                  <c:v>4.2442168724007816</c:v>
                </c:pt>
                <c:pt idx="1188">
                  <c:v>6.9365974527166552</c:v>
                </c:pt>
                <c:pt idx="1189">
                  <c:v>9.0414056231038149</c:v>
                </c:pt>
                <c:pt idx="1190">
                  <c:v>11.178704935762958</c:v>
                </c:pt>
                <c:pt idx="1191">
                  <c:v>7.8433935300034037</c:v>
                </c:pt>
                <c:pt idx="1192">
                  <c:v>8.5950675555384208</c:v>
                </c:pt>
                <c:pt idx="1193">
                  <c:v>5.7170584781182701</c:v>
                </c:pt>
                <c:pt idx="1194">
                  <c:v>10.09698283087549</c:v>
                </c:pt>
                <c:pt idx="1195">
                  <c:v>0.96577691481199013</c:v>
                </c:pt>
                <c:pt idx="1196">
                  <c:v>4.4966409009172681</c:v>
                </c:pt>
                <c:pt idx="1197">
                  <c:v>7.4317795587304865</c:v>
                </c:pt>
                <c:pt idx="1198">
                  <c:v>5.8700995747706761</c:v>
                </c:pt>
                <c:pt idx="1199">
                  <c:v>6.0035046090838851</c:v>
                </c:pt>
                <c:pt idx="1200">
                  <c:v>-2.7209788902356573</c:v>
                </c:pt>
                <c:pt idx="1201">
                  <c:v>2.7882279400882686</c:v>
                </c:pt>
                <c:pt idx="1202">
                  <c:v>5.9871002612612321</c:v>
                </c:pt>
                <c:pt idx="1203">
                  <c:v>0.81097163765185254</c:v>
                </c:pt>
                <c:pt idx="1204">
                  <c:v>6.960597659870265</c:v>
                </c:pt>
                <c:pt idx="1205">
                  <c:v>5.715229028429845</c:v>
                </c:pt>
                <c:pt idx="1206">
                  <c:v>4.6621401072855031</c:v>
                </c:pt>
                <c:pt idx="1207">
                  <c:v>1.1792709101692651</c:v>
                </c:pt>
                <c:pt idx="1208">
                  <c:v>3.7315071271955724</c:v>
                </c:pt>
                <c:pt idx="1209">
                  <c:v>1.1828921722608037</c:v>
                </c:pt>
                <c:pt idx="1210">
                  <c:v>4.4154713195846913</c:v>
                </c:pt>
                <c:pt idx="1211">
                  <c:v>6.5808030491107674</c:v>
                </c:pt>
                <c:pt idx="1212">
                  <c:v>10.369511815826399</c:v>
                </c:pt>
                <c:pt idx="1213">
                  <c:v>2.7836994689665868</c:v>
                </c:pt>
                <c:pt idx="1214">
                  <c:v>9.2602476811594574</c:v>
                </c:pt>
                <c:pt idx="1215">
                  <c:v>6.1808016169367797</c:v>
                </c:pt>
                <c:pt idx="1216">
                  <c:v>3.2374517999503052</c:v>
                </c:pt>
                <c:pt idx="1217">
                  <c:v>3.0538625016596592</c:v>
                </c:pt>
                <c:pt idx="1218">
                  <c:v>7.4003843534897236</c:v>
                </c:pt>
                <c:pt idx="1219">
                  <c:v>7.4221556752078337</c:v>
                </c:pt>
                <c:pt idx="1220">
                  <c:v>9.0512611929960709</c:v>
                </c:pt>
                <c:pt idx="1221">
                  <c:v>2.9354784779747698</c:v>
                </c:pt>
                <c:pt idx="1222">
                  <c:v>7.5631058548221048</c:v>
                </c:pt>
                <c:pt idx="1223">
                  <c:v>4.5240551338588695</c:v>
                </c:pt>
                <c:pt idx="1224">
                  <c:v>9.91834740200418</c:v>
                </c:pt>
                <c:pt idx="1225">
                  <c:v>1.6286012398446035</c:v>
                </c:pt>
                <c:pt idx="1226">
                  <c:v>3.2257400966871166</c:v>
                </c:pt>
                <c:pt idx="1227">
                  <c:v>8.8950552880170051</c:v>
                </c:pt>
                <c:pt idx="1228">
                  <c:v>3.1515486538758228</c:v>
                </c:pt>
                <c:pt idx="1229">
                  <c:v>11.844314749826435</c:v>
                </c:pt>
                <c:pt idx="1230">
                  <c:v>2.115924038085383</c:v>
                </c:pt>
                <c:pt idx="1231">
                  <c:v>10.333047769388006</c:v>
                </c:pt>
                <c:pt idx="1232">
                  <c:v>7.5876758483357882</c:v>
                </c:pt>
                <c:pt idx="1233">
                  <c:v>1.4058488174622932</c:v>
                </c:pt>
                <c:pt idx="1234">
                  <c:v>2.9275028094312887</c:v>
                </c:pt>
                <c:pt idx="1235">
                  <c:v>7.0593573887441714</c:v>
                </c:pt>
                <c:pt idx="1236">
                  <c:v>5.8613600102654937</c:v>
                </c:pt>
                <c:pt idx="1237">
                  <c:v>8.1657738641635209</c:v>
                </c:pt>
                <c:pt idx="1238">
                  <c:v>7.027725049206822</c:v>
                </c:pt>
                <c:pt idx="1239">
                  <c:v>8.6733272121731062</c:v>
                </c:pt>
                <c:pt idx="1240">
                  <c:v>6.5605249832966113</c:v>
                </c:pt>
                <c:pt idx="1241">
                  <c:v>6.4364366846498324</c:v>
                </c:pt>
                <c:pt idx="1242">
                  <c:v>9.6243570476065852</c:v>
                </c:pt>
                <c:pt idx="1243">
                  <c:v>7.680217639330604E-2</c:v>
                </c:pt>
                <c:pt idx="1244">
                  <c:v>4.1975004803669567</c:v>
                </c:pt>
                <c:pt idx="1245">
                  <c:v>2.1286267436100972</c:v>
                </c:pt>
                <c:pt idx="1246">
                  <c:v>8.3765226027886399</c:v>
                </c:pt>
                <c:pt idx="1247">
                  <c:v>8.3712063395431144</c:v>
                </c:pt>
                <c:pt idx="1248">
                  <c:v>7.3923955570895608</c:v>
                </c:pt>
                <c:pt idx="1249">
                  <c:v>7.4377069880168047</c:v>
                </c:pt>
                <c:pt idx="1250">
                  <c:v>1.037996695444138</c:v>
                </c:pt>
                <c:pt idx="1251">
                  <c:v>7.3621444790675588</c:v>
                </c:pt>
                <c:pt idx="1252">
                  <c:v>2.3545690433435</c:v>
                </c:pt>
                <c:pt idx="1253">
                  <c:v>3.1897233878900146</c:v>
                </c:pt>
                <c:pt idx="1254">
                  <c:v>1.4347678501703482</c:v>
                </c:pt>
                <c:pt idx="1255">
                  <c:v>0.74494227537817381</c:v>
                </c:pt>
                <c:pt idx="1256">
                  <c:v>3.5574918926076928</c:v>
                </c:pt>
                <c:pt idx="1257">
                  <c:v>12.884129640620813</c:v>
                </c:pt>
                <c:pt idx="1258">
                  <c:v>3.8307789679260189</c:v>
                </c:pt>
                <c:pt idx="1259">
                  <c:v>4.4472199134919217</c:v>
                </c:pt>
                <c:pt idx="1260">
                  <c:v>8.7736305037929654</c:v>
                </c:pt>
                <c:pt idx="1261">
                  <c:v>6.4841378528829043</c:v>
                </c:pt>
                <c:pt idx="1262">
                  <c:v>1.5460892137154634</c:v>
                </c:pt>
                <c:pt idx="1263">
                  <c:v>3.5842443886800273</c:v>
                </c:pt>
                <c:pt idx="1264">
                  <c:v>3.1767790961385698</c:v>
                </c:pt>
                <c:pt idx="1265">
                  <c:v>5.2082228299519784</c:v>
                </c:pt>
                <c:pt idx="1266">
                  <c:v>3.0689181940930768</c:v>
                </c:pt>
                <c:pt idx="1267">
                  <c:v>4.785558671977018</c:v>
                </c:pt>
                <c:pt idx="1268">
                  <c:v>2.3726643708124993</c:v>
                </c:pt>
                <c:pt idx="1269">
                  <c:v>12.427794093485549</c:v>
                </c:pt>
                <c:pt idx="1270">
                  <c:v>2.4866541272086935</c:v>
                </c:pt>
                <c:pt idx="1271">
                  <c:v>7.7668348608408566</c:v>
                </c:pt>
                <c:pt idx="1272">
                  <c:v>9.5457315343752356</c:v>
                </c:pt>
                <c:pt idx="1273">
                  <c:v>8.7118188097533071</c:v>
                </c:pt>
                <c:pt idx="1274">
                  <c:v>0.18154747095049029</c:v>
                </c:pt>
                <c:pt idx="1275">
                  <c:v>6.9412159560397004</c:v>
                </c:pt>
                <c:pt idx="1276">
                  <c:v>9.0457730815894344</c:v>
                </c:pt>
                <c:pt idx="1277">
                  <c:v>11.225105818997491</c:v>
                </c:pt>
                <c:pt idx="1278">
                  <c:v>6.7090054821160283</c:v>
                </c:pt>
                <c:pt idx="1279">
                  <c:v>1.9130870564959648</c:v>
                </c:pt>
                <c:pt idx="1280">
                  <c:v>3.039987251818947</c:v>
                </c:pt>
                <c:pt idx="1281">
                  <c:v>4.461725820058084</c:v>
                </c:pt>
                <c:pt idx="1282">
                  <c:v>9.9932851897445936</c:v>
                </c:pt>
                <c:pt idx="1283">
                  <c:v>7.1532101671649322</c:v>
                </c:pt>
                <c:pt idx="1284">
                  <c:v>7.1381779032404573</c:v>
                </c:pt>
                <c:pt idx="1285">
                  <c:v>8.125825159384398</c:v>
                </c:pt>
                <c:pt idx="1286">
                  <c:v>10.103611974780495</c:v>
                </c:pt>
                <c:pt idx="1287">
                  <c:v>7.8751519698187469</c:v>
                </c:pt>
                <c:pt idx="1288">
                  <c:v>-0.33245402750299391</c:v>
                </c:pt>
                <c:pt idx="1289">
                  <c:v>6.7245029252754538</c:v>
                </c:pt>
                <c:pt idx="1290">
                  <c:v>6.4386125010639184</c:v>
                </c:pt>
                <c:pt idx="1291">
                  <c:v>8.9071763743083014</c:v>
                </c:pt>
                <c:pt idx="1292">
                  <c:v>0.30451177749618852</c:v>
                </c:pt>
                <c:pt idx="1293">
                  <c:v>4.985719634674199</c:v>
                </c:pt>
                <c:pt idx="1294">
                  <c:v>5.9206816737324743</c:v>
                </c:pt>
                <c:pt idx="1295">
                  <c:v>7.3241278306381119</c:v>
                </c:pt>
                <c:pt idx="1296">
                  <c:v>11.081528474000754</c:v>
                </c:pt>
                <c:pt idx="1297">
                  <c:v>0.53269335139068374</c:v>
                </c:pt>
                <c:pt idx="1298">
                  <c:v>8.6030055910070207</c:v>
                </c:pt>
                <c:pt idx="1299">
                  <c:v>2.5112221521599305</c:v>
                </c:pt>
                <c:pt idx="1300">
                  <c:v>4.4161827215796308</c:v>
                </c:pt>
                <c:pt idx="1301">
                  <c:v>2.9063030597278718</c:v>
                </c:pt>
                <c:pt idx="1302">
                  <c:v>7.7153294914953534</c:v>
                </c:pt>
                <c:pt idx="1303">
                  <c:v>5.6042525645922465</c:v>
                </c:pt>
                <c:pt idx="1304">
                  <c:v>5.8068708451693771</c:v>
                </c:pt>
                <c:pt idx="1305">
                  <c:v>6.3431739151559627</c:v>
                </c:pt>
                <c:pt idx="1306">
                  <c:v>6.164493617674129</c:v>
                </c:pt>
                <c:pt idx="1307">
                  <c:v>5.1220600497699023</c:v>
                </c:pt>
                <c:pt idx="1308">
                  <c:v>2.6626260976995475</c:v>
                </c:pt>
                <c:pt idx="1309">
                  <c:v>7.1692894926487298</c:v>
                </c:pt>
                <c:pt idx="1310">
                  <c:v>4.8704547815051669</c:v>
                </c:pt>
                <c:pt idx="1311">
                  <c:v>4.4951667834529134</c:v>
                </c:pt>
                <c:pt idx="1312">
                  <c:v>6.8589402883230681</c:v>
                </c:pt>
                <c:pt idx="1313">
                  <c:v>1.3965609945853106</c:v>
                </c:pt>
                <c:pt idx="1314">
                  <c:v>9.9167216965398985</c:v>
                </c:pt>
                <c:pt idx="1315">
                  <c:v>5.8957028402985463</c:v>
                </c:pt>
                <c:pt idx="1316">
                  <c:v>12.243865353316567</c:v>
                </c:pt>
                <c:pt idx="1317">
                  <c:v>5.4467338876645783</c:v>
                </c:pt>
                <c:pt idx="1318">
                  <c:v>2.5008581710877609</c:v>
                </c:pt>
                <c:pt idx="1319">
                  <c:v>7.8089063517719186</c:v>
                </c:pt>
                <c:pt idx="1320">
                  <c:v>3.0562556410315707</c:v>
                </c:pt>
                <c:pt idx="1321">
                  <c:v>8.0997409635518576</c:v>
                </c:pt>
                <c:pt idx="1322">
                  <c:v>2.7193467715500308</c:v>
                </c:pt>
                <c:pt idx="1323">
                  <c:v>10.597020608025247</c:v>
                </c:pt>
                <c:pt idx="1324">
                  <c:v>0.89501054216973674</c:v>
                </c:pt>
                <c:pt idx="1325">
                  <c:v>9.4672853078235146</c:v>
                </c:pt>
                <c:pt idx="1326">
                  <c:v>5.6427418473626449</c:v>
                </c:pt>
                <c:pt idx="1327">
                  <c:v>1.8517560411599032</c:v>
                </c:pt>
                <c:pt idx="1328">
                  <c:v>8.2128682450983348</c:v>
                </c:pt>
                <c:pt idx="1329">
                  <c:v>3.5630808614552194</c:v>
                </c:pt>
                <c:pt idx="1330">
                  <c:v>3.6355442859921538</c:v>
                </c:pt>
                <c:pt idx="1331">
                  <c:v>5.1753639961307591</c:v>
                </c:pt>
                <c:pt idx="1332">
                  <c:v>8.0386972182937377</c:v>
                </c:pt>
                <c:pt idx="1333">
                  <c:v>5.9935751999336517</c:v>
                </c:pt>
                <c:pt idx="1334">
                  <c:v>6.8745301903399056</c:v>
                </c:pt>
                <c:pt idx="1335">
                  <c:v>4.50105868218591</c:v>
                </c:pt>
                <c:pt idx="1336">
                  <c:v>4.6693109263968848</c:v>
                </c:pt>
                <c:pt idx="1337">
                  <c:v>6.6156735516340994</c:v>
                </c:pt>
                <c:pt idx="1338">
                  <c:v>5.7378914606860949</c:v>
                </c:pt>
                <c:pt idx="1339">
                  <c:v>2.0254786179295232</c:v>
                </c:pt>
                <c:pt idx="1340">
                  <c:v>7.0666823467809081</c:v>
                </c:pt>
                <c:pt idx="1341">
                  <c:v>7.7583192175024545</c:v>
                </c:pt>
                <c:pt idx="1342">
                  <c:v>8.7333129143920036</c:v>
                </c:pt>
                <c:pt idx="1343">
                  <c:v>9.1984011156886325</c:v>
                </c:pt>
                <c:pt idx="1344">
                  <c:v>11.869448119540142</c:v>
                </c:pt>
                <c:pt idx="1345">
                  <c:v>3.1645857217597966</c:v>
                </c:pt>
                <c:pt idx="1346">
                  <c:v>6.6762085396545965</c:v>
                </c:pt>
                <c:pt idx="1347">
                  <c:v>9.4978669905233595</c:v>
                </c:pt>
                <c:pt idx="1348">
                  <c:v>7.2191752437554255</c:v>
                </c:pt>
                <c:pt idx="1349">
                  <c:v>7.9352776836139975</c:v>
                </c:pt>
                <c:pt idx="1350">
                  <c:v>9.6030719238244302</c:v>
                </c:pt>
                <c:pt idx="1351">
                  <c:v>5.7811078532113234</c:v>
                </c:pt>
                <c:pt idx="1352">
                  <c:v>9.4956946520725154</c:v>
                </c:pt>
                <c:pt idx="1353">
                  <c:v>3.5496428360579197</c:v>
                </c:pt>
                <c:pt idx="1354">
                  <c:v>-0.20629715120342862</c:v>
                </c:pt>
                <c:pt idx="1355">
                  <c:v>5.2824017942663284</c:v>
                </c:pt>
                <c:pt idx="1356">
                  <c:v>1.9309412683428082</c:v>
                </c:pt>
                <c:pt idx="1357">
                  <c:v>6.4215768565730729</c:v>
                </c:pt>
                <c:pt idx="1358">
                  <c:v>12.927286659780547</c:v>
                </c:pt>
                <c:pt idx="1359">
                  <c:v>8.5657461691586967</c:v>
                </c:pt>
                <c:pt idx="1360">
                  <c:v>6.1955166729850113</c:v>
                </c:pt>
                <c:pt idx="1361">
                  <c:v>9.1318656799968601</c:v>
                </c:pt>
                <c:pt idx="1362">
                  <c:v>7.2865123203620481</c:v>
                </c:pt>
                <c:pt idx="1363">
                  <c:v>-0.51344685631814446</c:v>
                </c:pt>
                <c:pt idx="1364">
                  <c:v>5.660227268865591</c:v>
                </c:pt>
                <c:pt idx="1365">
                  <c:v>10.79807027202153</c:v>
                </c:pt>
                <c:pt idx="1366">
                  <c:v>2.682301841881463</c:v>
                </c:pt>
                <c:pt idx="1367">
                  <c:v>8.4253698822661747</c:v>
                </c:pt>
                <c:pt idx="1368">
                  <c:v>11.58066137768907</c:v>
                </c:pt>
                <c:pt idx="1369">
                  <c:v>9.0146608053455388</c:v>
                </c:pt>
                <c:pt idx="1370">
                  <c:v>2.5939118413523152</c:v>
                </c:pt>
                <c:pt idx="1371">
                  <c:v>4.1673255417789274</c:v>
                </c:pt>
                <c:pt idx="1372">
                  <c:v>3.998166383052085</c:v>
                </c:pt>
                <c:pt idx="1373">
                  <c:v>5.368938573545619</c:v>
                </c:pt>
                <c:pt idx="1374">
                  <c:v>4.0085980035979034</c:v>
                </c:pt>
                <c:pt idx="1375">
                  <c:v>8.01828752661973</c:v>
                </c:pt>
                <c:pt idx="1376">
                  <c:v>8.3668550259750916</c:v>
                </c:pt>
                <c:pt idx="1377">
                  <c:v>3.8976528925476037</c:v>
                </c:pt>
                <c:pt idx="1378">
                  <c:v>5.7901227223228346</c:v>
                </c:pt>
                <c:pt idx="1379">
                  <c:v>5.4137198490356884</c:v>
                </c:pt>
                <c:pt idx="1380">
                  <c:v>1.8512635978390835</c:v>
                </c:pt>
                <c:pt idx="1381">
                  <c:v>7.253902043155847</c:v>
                </c:pt>
                <c:pt idx="1382">
                  <c:v>-1.6381527231783062</c:v>
                </c:pt>
                <c:pt idx="1383">
                  <c:v>5.5950253268327197</c:v>
                </c:pt>
                <c:pt idx="1384">
                  <c:v>5.936011757288389</c:v>
                </c:pt>
                <c:pt idx="1385">
                  <c:v>9.5976880983897477</c:v>
                </c:pt>
                <c:pt idx="1386">
                  <c:v>-0.96666687504045168</c:v>
                </c:pt>
                <c:pt idx="1387">
                  <c:v>1.5214462713767269</c:v>
                </c:pt>
                <c:pt idx="1388">
                  <c:v>1.8956321834779168</c:v>
                </c:pt>
                <c:pt idx="1389">
                  <c:v>4.3565454638077679</c:v>
                </c:pt>
                <c:pt idx="1390">
                  <c:v>6.5803373214877254</c:v>
                </c:pt>
                <c:pt idx="1391">
                  <c:v>-0.85091848818015148</c:v>
                </c:pt>
                <c:pt idx="1392">
                  <c:v>3.7281789114958013</c:v>
                </c:pt>
                <c:pt idx="1393">
                  <c:v>6.7057660627684523</c:v>
                </c:pt>
                <c:pt idx="1394">
                  <c:v>3.5920240079215784</c:v>
                </c:pt>
                <c:pt idx="1395">
                  <c:v>-1.2336409218399873</c:v>
                </c:pt>
                <c:pt idx="1396">
                  <c:v>1.9382804302810732</c:v>
                </c:pt>
                <c:pt idx="1397">
                  <c:v>4.7002467101585514</c:v>
                </c:pt>
                <c:pt idx="1398">
                  <c:v>8.854326687886326</c:v>
                </c:pt>
                <c:pt idx="1399">
                  <c:v>1.3680779935920782</c:v>
                </c:pt>
                <c:pt idx="1400">
                  <c:v>5.9131949797381047</c:v>
                </c:pt>
                <c:pt idx="1401">
                  <c:v>1.7360001623690535</c:v>
                </c:pt>
                <c:pt idx="1402">
                  <c:v>5.8463431440348925</c:v>
                </c:pt>
                <c:pt idx="1403">
                  <c:v>7.1858494173285026</c:v>
                </c:pt>
                <c:pt idx="1404">
                  <c:v>7.8679720053778048</c:v>
                </c:pt>
                <c:pt idx="1405">
                  <c:v>8.2374454506481065E-2</c:v>
                </c:pt>
                <c:pt idx="1406">
                  <c:v>12.587919708663678</c:v>
                </c:pt>
                <c:pt idx="1407">
                  <c:v>4.9843724869376782</c:v>
                </c:pt>
                <c:pt idx="1408">
                  <c:v>4.5454536808916854</c:v>
                </c:pt>
                <c:pt idx="1409">
                  <c:v>0.37266282987256716</c:v>
                </c:pt>
                <c:pt idx="1410">
                  <c:v>6.3843117543248429</c:v>
                </c:pt>
                <c:pt idx="1411">
                  <c:v>2.8469952850281883</c:v>
                </c:pt>
                <c:pt idx="1412">
                  <c:v>4.7114438526890137</c:v>
                </c:pt>
                <c:pt idx="1413">
                  <c:v>7.4662849685097337</c:v>
                </c:pt>
                <c:pt idx="1414">
                  <c:v>12.546020008656146</c:v>
                </c:pt>
                <c:pt idx="1415">
                  <c:v>-1.1789542985127786</c:v>
                </c:pt>
                <c:pt idx="1416">
                  <c:v>4.3798600812858197</c:v>
                </c:pt>
                <c:pt idx="1417">
                  <c:v>6.1155953786460895</c:v>
                </c:pt>
                <c:pt idx="1418">
                  <c:v>10.483057264614445</c:v>
                </c:pt>
                <c:pt idx="1419">
                  <c:v>5.1297828189512416</c:v>
                </c:pt>
                <c:pt idx="1420">
                  <c:v>6.3167729408201829</c:v>
                </c:pt>
                <c:pt idx="1421">
                  <c:v>7.86113666349664</c:v>
                </c:pt>
                <c:pt idx="1422">
                  <c:v>7.141499471627573</c:v>
                </c:pt>
                <c:pt idx="1423">
                  <c:v>4.5263504328115962</c:v>
                </c:pt>
                <c:pt idx="1424">
                  <c:v>6.957748892245025</c:v>
                </c:pt>
                <c:pt idx="1425">
                  <c:v>5.8375541974758809</c:v>
                </c:pt>
                <c:pt idx="1426">
                  <c:v>4.7393893810435586</c:v>
                </c:pt>
                <c:pt idx="1427">
                  <c:v>8.5582065102506455</c:v>
                </c:pt>
                <c:pt idx="1428">
                  <c:v>8.8172392804316839</c:v>
                </c:pt>
                <c:pt idx="1429">
                  <c:v>4.3322702416798151</c:v>
                </c:pt>
                <c:pt idx="1430">
                  <c:v>7.2380363119821594</c:v>
                </c:pt>
                <c:pt idx="1431">
                  <c:v>4.0932137423983574</c:v>
                </c:pt>
                <c:pt idx="1432">
                  <c:v>10.90199791364552</c:v>
                </c:pt>
                <c:pt idx="1433">
                  <c:v>7.2495515313836858</c:v>
                </c:pt>
                <c:pt idx="1434">
                  <c:v>5.1595550874912268</c:v>
                </c:pt>
                <c:pt idx="1435">
                  <c:v>11.853750602048443</c:v>
                </c:pt>
                <c:pt idx="1436">
                  <c:v>4.9026447642501667</c:v>
                </c:pt>
                <c:pt idx="1437">
                  <c:v>8.5440065302949826</c:v>
                </c:pt>
                <c:pt idx="1438">
                  <c:v>4.2606509824207137</c:v>
                </c:pt>
                <c:pt idx="1439">
                  <c:v>5.6249134727514054</c:v>
                </c:pt>
                <c:pt idx="1440">
                  <c:v>7.5052154206462163</c:v>
                </c:pt>
                <c:pt idx="1441">
                  <c:v>3.9249916900254966</c:v>
                </c:pt>
                <c:pt idx="1442">
                  <c:v>10.628631986959846</c:v>
                </c:pt>
                <c:pt idx="1443">
                  <c:v>2.1051183983995925</c:v>
                </c:pt>
                <c:pt idx="1444">
                  <c:v>7.0667534269903802</c:v>
                </c:pt>
                <c:pt idx="1445">
                  <c:v>2.4670558874997717</c:v>
                </c:pt>
                <c:pt idx="1446">
                  <c:v>3.7976137162490256</c:v>
                </c:pt>
                <c:pt idx="1447">
                  <c:v>9.0678624991607144</c:v>
                </c:pt>
                <c:pt idx="1448">
                  <c:v>8.36269279406587</c:v>
                </c:pt>
                <c:pt idx="1449">
                  <c:v>10.551817021450878</c:v>
                </c:pt>
                <c:pt idx="1450">
                  <c:v>10.043432994601504</c:v>
                </c:pt>
                <c:pt idx="1451">
                  <c:v>7.1078561122596664</c:v>
                </c:pt>
                <c:pt idx="1452">
                  <c:v>8.2370381696291552</c:v>
                </c:pt>
                <c:pt idx="1453">
                  <c:v>4.908043296347568</c:v>
                </c:pt>
                <c:pt idx="1454">
                  <c:v>0.61238731227749499</c:v>
                </c:pt>
                <c:pt idx="1455">
                  <c:v>9.9826107537500324</c:v>
                </c:pt>
                <c:pt idx="1456">
                  <c:v>5.1084394466948453</c:v>
                </c:pt>
                <c:pt idx="1457">
                  <c:v>3.2424324081358522</c:v>
                </c:pt>
                <c:pt idx="1458">
                  <c:v>-0.68883275501004437</c:v>
                </c:pt>
                <c:pt idx="1459">
                  <c:v>4.77871057980696</c:v>
                </c:pt>
                <c:pt idx="1460">
                  <c:v>4.3603669659903872</c:v>
                </c:pt>
                <c:pt idx="1461">
                  <c:v>14.643696791042796</c:v>
                </c:pt>
                <c:pt idx="1462">
                  <c:v>6.8848301700094048</c:v>
                </c:pt>
                <c:pt idx="1463">
                  <c:v>7.281524394120459</c:v>
                </c:pt>
                <c:pt idx="1464">
                  <c:v>8.0884654502784894</c:v>
                </c:pt>
                <c:pt idx="1465">
                  <c:v>6.3119280080383726</c:v>
                </c:pt>
                <c:pt idx="1466">
                  <c:v>8.4906345025188674</c:v>
                </c:pt>
                <c:pt idx="1467">
                  <c:v>8.7377736470166596</c:v>
                </c:pt>
                <c:pt idx="1468">
                  <c:v>9.2448551451117584</c:v>
                </c:pt>
                <c:pt idx="1469">
                  <c:v>5.5799552346728385</c:v>
                </c:pt>
                <c:pt idx="1470">
                  <c:v>5.7537395135123823</c:v>
                </c:pt>
                <c:pt idx="1471">
                  <c:v>4.3482531102161275</c:v>
                </c:pt>
                <c:pt idx="1472">
                  <c:v>6.2361414375120532</c:v>
                </c:pt>
                <c:pt idx="1473">
                  <c:v>7.0777519291272339</c:v>
                </c:pt>
                <c:pt idx="1474">
                  <c:v>2.9387145154886332</c:v>
                </c:pt>
                <c:pt idx="1475">
                  <c:v>6.5981195844957314</c:v>
                </c:pt>
                <c:pt idx="1476">
                  <c:v>2.6515531547573912</c:v>
                </c:pt>
                <c:pt idx="1477">
                  <c:v>8.917969022921298</c:v>
                </c:pt>
                <c:pt idx="1478">
                  <c:v>7.0417749440007604</c:v>
                </c:pt>
                <c:pt idx="1479">
                  <c:v>5.5209676664579455</c:v>
                </c:pt>
                <c:pt idx="1480">
                  <c:v>7.033003131304473</c:v>
                </c:pt>
                <c:pt idx="1481">
                  <c:v>7.8757165587599101</c:v>
                </c:pt>
                <c:pt idx="1482">
                  <c:v>11.888425996629616</c:v>
                </c:pt>
                <c:pt idx="1483">
                  <c:v>-0.43813585468821437</c:v>
                </c:pt>
                <c:pt idx="1484">
                  <c:v>5.9403153364661394</c:v>
                </c:pt>
                <c:pt idx="1485">
                  <c:v>8.8570739316886264</c:v>
                </c:pt>
                <c:pt idx="1486">
                  <c:v>10.643227348033022</c:v>
                </c:pt>
                <c:pt idx="1487">
                  <c:v>5.6584136311426434</c:v>
                </c:pt>
                <c:pt idx="1488">
                  <c:v>2.5064585136211797</c:v>
                </c:pt>
                <c:pt idx="1489">
                  <c:v>4.195832855409761</c:v>
                </c:pt>
                <c:pt idx="1490">
                  <c:v>4.3245711601247088</c:v>
                </c:pt>
                <c:pt idx="1491">
                  <c:v>7.4399202729340725</c:v>
                </c:pt>
                <c:pt idx="1492">
                  <c:v>7.5481165606465739</c:v>
                </c:pt>
                <c:pt idx="1493">
                  <c:v>-1.4748832335814255</c:v>
                </c:pt>
                <c:pt idx="1494">
                  <c:v>2.0168002990664946</c:v>
                </c:pt>
                <c:pt idx="1495">
                  <c:v>11.824185543869428</c:v>
                </c:pt>
                <c:pt idx="1496">
                  <c:v>-1.8802982950551606</c:v>
                </c:pt>
                <c:pt idx="1497">
                  <c:v>6.0076883812558224</c:v>
                </c:pt>
                <c:pt idx="1498">
                  <c:v>10.43029418450498</c:v>
                </c:pt>
                <c:pt idx="1499">
                  <c:v>2.2025200529863498</c:v>
                </c:pt>
                <c:pt idx="1500">
                  <c:v>12.365661001059609</c:v>
                </c:pt>
                <c:pt idx="1501">
                  <c:v>5.7535058905367586</c:v>
                </c:pt>
                <c:pt idx="1502">
                  <c:v>8.1200392220022728</c:v>
                </c:pt>
                <c:pt idx="1503">
                  <c:v>4.8090281428252473</c:v>
                </c:pt>
                <c:pt idx="1504">
                  <c:v>5.8827538523098326</c:v>
                </c:pt>
                <c:pt idx="1505">
                  <c:v>5.411238988425251</c:v>
                </c:pt>
                <c:pt idx="1506">
                  <c:v>2.6915964239744889</c:v>
                </c:pt>
                <c:pt idx="1507">
                  <c:v>1.4371015847719564</c:v>
                </c:pt>
                <c:pt idx="1508">
                  <c:v>10.326589371220461</c:v>
                </c:pt>
                <c:pt idx="1509">
                  <c:v>9.7292771003903908</c:v>
                </c:pt>
                <c:pt idx="1510">
                  <c:v>9.2090781317642474</c:v>
                </c:pt>
                <c:pt idx="1511">
                  <c:v>10.067378468953743</c:v>
                </c:pt>
                <c:pt idx="1512">
                  <c:v>4.1705575642566233</c:v>
                </c:pt>
                <c:pt idx="1513">
                  <c:v>3.7676187312107694</c:v>
                </c:pt>
                <c:pt idx="1514">
                  <c:v>1.2886147123849523</c:v>
                </c:pt>
                <c:pt idx="1515">
                  <c:v>-1.6751789967712556</c:v>
                </c:pt>
                <c:pt idx="1516">
                  <c:v>3.5378175537790462</c:v>
                </c:pt>
                <c:pt idx="1517">
                  <c:v>1.4367815754599276</c:v>
                </c:pt>
                <c:pt idx="1518">
                  <c:v>6.6716549044080811</c:v>
                </c:pt>
                <c:pt idx="1519">
                  <c:v>7.3399968227426076</c:v>
                </c:pt>
                <c:pt idx="1520">
                  <c:v>6.9717512753006483</c:v>
                </c:pt>
                <c:pt idx="1521">
                  <c:v>10.713877373214441</c:v>
                </c:pt>
                <c:pt idx="1522">
                  <c:v>4.5006081084179206</c:v>
                </c:pt>
                <c:pt idx="1523">
                  <c:v>8.5867000141494696</c:v>
                </c:pt>
                <c:pt idx="1524">
                  <c:v>5.5819087600307133</c:v>
                </c:pt>
                <c:pt idx="1525">
                  <c:v>1.4639548669563567</c:v>
                </c:pt>
                <c:pt idx="1526">
                  <c:v>7.7490400755837561</c:v>
                </c:pt>
                <c:pt idx="1527">
                  <c:v>4.7785413635435425</c:v>
                </c:pt>
                <c:pt idx="1528">
                  <c:v>11.359115746960232</c:v>
                </c:pt>
                <c:pt idx="1529">
                  <c:v>8.465231654101613</c:v>
                </c:pt>
                <c:pt idx="1530">
                  <c:v>4.4720205027600208</c:v>
                </c:pt>
                <c:pt idx="1531">
                  <c:v>2.5723832013313577</c:v>
                </c:pt>
                <c:pt idx="1532">
                  <c:v>5.7469384249298319</c:v>
                </c:pt>
                <c:pt idx="1533">
                  <c:v>8.1810966497710815</c:v>
                </c:pt>
                <c:pt idx="1534">
                  <c:v>9.3286517054374869</c:v>
                </c:pt>
                <c:pt idx="1535">
                  <c:v>4.6796086448028538</c:v>
                </c:pt>
                <c:pt idx="1536">
                  <c:v>10.7450021010459</c:v>
                </c:pt>
                <c:pt idx="1537">
                  <c:v>7.0636387639537181</c:v>
                </c:pt>
                <c:pt idx="1538">
                  <c:v>10.513582264854554</c:v>
                </c:pt>
                <c:pt idx="1539">
                  <c:v>-2.5227375412424111</c:v>
                </c:pt>
                <c:pt idx="1540">
                  <c:v>0.14538270120828445</c:v>
                </c:pt>
                <c:pt idx="1541">
                  <c:v>10.095536285378598</c:v>
                </c:pt>
                <c:pt idx="1542">
                  <c:v>2.8207884231693847</c:v>
                </c:pt>
                <c:pt idx="1543">
                  <c:v>3.2823580607795879</c:v>
                </c:pt>
                <c:pt idx="1544">
                  <c:v>2.8616095161589117</c:v>
                </c:pt>
                <c:pt idx="1545">
                  <c:v>5.9968275412418839</c:v>
                </c:pt>
                <c:pt idx="1546">
                  <c:v>10.449313585094702</c:v>
                </c:pt>
                <c:pt idx="1547">
                  <c:v>14.187561539882587</c:v>
                </c:pt>
                <c:pt idx="1548">
                  <c:v>0.10255408149830325</c:v>
                </c:pt>
                <c:pt idx="1549">
                  <c:v>-3.0698913327261552</c:v>
                </c:pt>
                <c:pt idx="1550">
                  <c:v>8.3865712172974209</c:v>
                </c:pt>
                <c:pt idx="1551">
                  <c:v>2.5632938150514075</c:v>
                </c:pt>
                <c:pt idx="1552">
                  <c:v>9.1964385877881174</c:v>
                </c:pt>
                <c:pt idx="1553">
                  <c:v>3.560239789124326</c:v>
                </c:pt>
                <c:pt idx="1554">
                  <c:v>5.3612886588247051</c:v>
                </c:pt>
                <c:pt idx="1555">
                  <c:v>10.768550949006757</c:v>
                </c:pt>
                <c:pt idx="1556">
                  <c:v>8.4677223542048843</c:v>
                </c:pt>
                <c:pt idx="1557">
                  <c:v>8.6183912021939051</c:v>
                </c:pt>
                <c:pt idx="1558">
                  <c:v>3.413198306844083</c:v>
                </c:pt>
                <c:pt idx="1559">
                  <c:v>9.3443061827289018</c:v>
                </c:pt>
                <c:pt idx="1560">
                  <c:v>6.7482528928140981</c:v>
                </c:pt>
                <c:pt idx="1561">
                  <c:v>10.613989940014264</c:v>
                </c:pt>
                <c:pt idx="1562">
                  <c:v>9.0692824719921585</c:v>
                </c:pt>
                <c:pt idx="1563">
                  <c:v>14.911201558373321</c:v>
                </c:pt>
                <c:pt idx="1564">
                  <c:v>-3.1636970851670281</c:v>
                </c:pt>
                <c:pt idx="1565">
                  <c:v>5.4738029825917147</c:v>
                </c:pt>
                <c:pt idx="1566">
                  <c:v>7.373737657139344</c:v>
                </c:pt>
                <c:pt idx="1567">
                  <c:v>11.903653975531419</c:v>
                </c:pt>
                <c:pt idx="1568">
                  <c:v>10.484975688034284</c:v>
                </c:pt>
                <c:pt idx="1569">
                  <c:v>8.9994183053028358</c:v>
                </c:pt>
                <c:pt idx="1570">
                  <c:v>10.022171557512067</c:v>
                </c:pt>
                <c:pt idx="1571">
                  <c:v>2.9757022723488573</c:v>
                </c:pt>
                <c:pt idx="1572">
                  <c:v>8.3028372992157191</c:v>
                </c:pt>
                <c:pt idx="1573">
                  <c:v>6.4512054616746282</c:v>
                </c:pt>
                <c:pt idx="1574">
                  <c:v>10.390590229720237</c:v>
                </c:pt>
                <c:pt idx="1575">
                  <c:v>9.788222545912836</c:v>
                </c:pt>
                <c:pt idx="1576">
                  <c:v>3.2395305555545253</c:v>
                </c:pt>
                <c:pt idx="1577">
                  <c:v>7.5563508056900845</c:v>
                </c:pt>
                <c:pt idx="1578">
                  <c:v>2.9236649438642264</c:v>
                </c:pt>
                <c:pt idx="1579">
                  <c:v>1.4785389672207945</c:v>
                </c:pt>
                <c:pt idx="1580">
                  <c:v>11.303650884453045</c:v>
                </c:pt>
                <c:pt idx="1581">
                  <c:v>10.702362675903741</c:v>
                </c:pt>
                <c:pt idx="1582">
                  <c:v>10.178144640953528</c:v>
                </c:pt>
                <c:pt idx="1583">
                  <c:v>7.3476945444504009</c:v>
                </c:pt>
                <c:pt idx="1584">
                  <c:v>6.6939613225197769</c:v>
                </c:pt>
                <c:pt idx="1585">
                  <c:v>7.8461758653469538</c:v>
                </c:pt>
                <c:pt idx="1586">
                  <c:v>7.0032559102861427</c:v>
                </c:pt>
                <c:pt idx="1587">
                  <c:v>5.6588418602237782</c:v>
                </c:pt>
                <c:pt idx="1588">
                  <c:v>12.969640700127666</c:v>
                </c:pt>
                <c:pt idx="1589">
                  <c:v>7.3732411547587784</c:v>
                </c:pt>
                <c:pt idx="1590">
                  <c:v>3.7651643944475248</c:v>
                </c:pt>
                <c:pt idx="1591">
                  <c:v>8.7766530009414812</c:v>
                </c:pt>
                <c:pt idx="1592">
                  <c:v>5.1537247126188159</c:v>
                </c:pt>
                <c:pt idx="1593">
                  <c:v>2.1950328964408041</c:v>
                </c:pt>
                <c:pt idx="1594">
                  <c:v>14.518200038715261</c:v>
                </c:pt>
                <c:pt idx="1595">
                  <c:v>1.5027021701950067</c:v>
                </c:pt>
                <c:pt idx="1596">
                  <c:v>5.3826598144457964</c:v>
                </c:pt>
                <c:pt idx="1597">
                  <c:v>6.2048428520298753</c:v>
                </c:pt>
                <c:pt idx="1598">
                  <c:v>7.2370333612863993</c:v>
                </c:pt>
                <c:pt idx="1599">
                  <c:v>7.7147898093757128</c:v>
                </c:pt>
                <c:pt idx="1600">
                  <c:v>11.934828551784898</c:v>
                </c:pt>
                <c:pt idx="1601">
                  <c:v>2.0627516183872281</c:v>
                </c:pt>
                <c:pt idx="1602">
                  <c:v>5.4802990441155295</c:v>
                </c:pt>
                <c:pt idx="1603">
                  <c:v>7.0333484109759592</c:v>
                </c:pt>
                <c:pt idx="1604">
                  <c:v>4.316095612364327</c:v>
                </c:pt>
                <c:pt idx="1605">
                  <c:v>6.3458622333094956</c:v>
                </c:pt>
                <c:pt idx="1606">
                  <c:v>9.1387242723751392</c:v>
                </c:pt>
                <c:pt idx="1607">
                  <c:v>2.6236935350162254</c:v>
                </c:pt>
                <c:pt idx="1608">
                  <c:v>10.254056881664056</c:v>
                </c:pt>
                <c:pt idx="1609">
                  <c:v>2.8446095141823182</c:v>
                </c:pt>
                <c:pt idx="1610">
                  <c:v>7.2634905504068863</c:v>
                </c:pt>
                <c:pt idx="1611">
                  <c:v>0.99840488181015652</c:v>
                </c:pt>
                <c:pt idx="1612">
                  <c:v>6.7457498544794738</c:v>
                </c:pt>
                <c:pt idx="1613">
                  <c:v>8.1419117232265794</c:v>
                </c:pt>
                <c:pt idx="1614">
                  <c:v>2.5167916641468597</c:v>
                </c:pt>
                <c:pt idx="1615">
                  <c:v>2.7403516549051377</c:v>
                </c:pt>
                <c:pt idx="1616">
                  <c:v>2.917533978368243</c:v>
                </c:pt>
                <c:pt idx="1617">
                  <c:v>3.4643950704566482</c:v>
                </c:pt>
                <c:pt idx="1618">
                  <c:v>-1.0591799858681519</c:v>
                </c:pt>
                <c:pt idx="1619">
                  <c:v>8.6131694202111202</c:v>
                </c:pt>
                <c:pt idx="1620">
                  <c:v>4.3915487364926884</c:v>
                </c:pt>
                <c:pt idx="1621">
                  <c:v>1.3886492707758233</c:v>
                </c:pt>
                <c:pt idx="1622">
                  <c:v>1.3105920034490071E-2</c:v>
                </c:pt>
                <c:pt idx="1623">
                  <c:v>7.7615068423045299</c:v>
                </c:pt>
                <c:pt idx="1624">
                  <c:v>4.0954742712576859</c:v>
                </c:pt>
                <c:pt idx="1625">
                  <c:v>2.6984907934218527</c:v>
                </c:pt>
                <c:pt idx="1626">
                  <c:v>2.7872889294584073</c:v>
                </c:pt>
                <c:pt idx="1627">
                  <c:v>1.7246290723245652</c:v>
                </c:pt>
                <c:pt idx="1628">
                  <c:v>10.21717063594034</c:v>
                </c:pt>
                <c:pt idx="1629">
                  <c:v>6.6551610656401881</c:v>
                </c:pt>
                <c:pt idx="1630">
                  <c:v>6.5296102433741599</c:v>
                </c:pt>
                <c:pt idx="1631">
                  <c:v>3.6393848896297634</c:v>
                </c:pt>
                <c:pt idx="1632">
                  <c:v>6.1785151005840948</c:v>
                </c:pt>
                <c:pt idx="1633">
                  <c:v>2.3367480382862444</c:v>
                </c:pt>
                <c:pt idx="1634">
                  <c:v>5.3203006706212612</c:v>
                </c:pt>
                <c:pt idx="1635">
                  <c:v>1.0948895040866067</c:v>
                </c:pt>
                <c:pt idx="1636">
                  <c:v>2.8566758145133679</c:v>
                </c:pt>
                <c:pt idx="1637">
                  <c:v>4.3766724189711219</c:v>
                </c:pt>
                <c:pt idx="1638">
                  <c:v>4.1011400899759236</c:v>
                </c:pt>
                <c:pt idx="1639">
                  <c:v>10.453772047295541</c:v>
                </c:pt>
                <c:pt idx="1640">
                  <c:v>5.6103275346978698</c:v>
                </c:pt>
                <c:pt idx="1641">
                  <c:v>2.1451201815336427</c:v>
                </c:pt>
                <c:pt idx="1642">
                  <c:v>7.8550875543872465</c:v>
                </c:pt>
                <c:pt idx="1643">
                  <c:v>5.6069764241100257</c:v>
                </c:pt>
                <c:pt idx="1644">
                  <c:v>7.9745590776527324</c:v>
                </c:pt>
                <c:pt idx="1645">
                  <c:v>8.9601210348506122</c:v>
                </c:pt>
                <c:pt idx="1646">
                  <c:v>8.9551582365112061</c:v>
                </c:pt>
                <c:pt idx="1647">
                  <c:v>9.6695016917093604</c:v>
                </c:pt>
                <c:pt idx="1648">
                  <c:v>3.2484360745600038</c:v>
                </c:pt>
                <c:pt idx="1649">
                  <c:v>5.9844826475726567</c:v>
                </c:pt>
                <c:pt idx="1650">
                  <c:v>8.5237170860160631</c:v>
                </c:pt>
                <c:pt idx="1651">
                  <c:v>4.6128459444905463</c:v>
                </c:pt>
                <c:pt idx="1652">
                  <c:v>7.0381070572759841</c:v>
                </c:pt>
                <c:pt idx="1653">
                  <c:v>2.5037315188340532</c:v>
                </c:pt>
                <c:pt idx="1654">
                  <c:v>7.1036570007227056</c:v>
                </c:pt>
                <c:pt idx="1655">
                  <c:v>1.2110121184353373</c:v>
                </c:pt>
                <c:pt idx="1656">
                  <c:v>9.9338005551034616</c:v>
                </c:pt>
                <c:pt idx="1657">
                  <c:v>7.5355601521382258</c:v>
                </c:pt>
                <c:pt idx="1658">
                  <c:v>1.970479035599392</c:v>
                </c:pt>
                <c:pt idx="1659">
                  <c:v>7.325276196382819</c:v>
                </c:pt>
                <c:pt idx="1660">
                  <c:v>4.7692151040422655</c:v>
                </c:pt>
                <c:pt idx="1661">
                  <c:v>4.3715022373007413</c:v>
                </c:pt>
                <c:pt idx="1662">
                  <c:v>6.1741491916412645</c:v>
                </c:pt>
                <c:pt idx="1663">
                  <c:v>-1.050383194744998</c:v>
                </c:pt>
                <c:pt idx="1664">
                  <c:v>6.9782538366547113</c:v>
                </c:pt>
                <c:pt idx="1665">
                  <c:v>3.2833522166420619</c:v>
                </c:pt>
                <c:pt idx="1666">
                  <c:v>13.28099031767125</c:v>
                </c:pt>
                <c:pt idx="1667">
                  <c:v>2.030215854965955</c:v>
                </c:pt>
                <c:pt idx="1668">
                  <c:v>4.4266130753500788</c:v>
                </c:pt>
                <c:pt idx="1669">
                  <c:v>1.198062051158812</c:v>
                </c:pt>
                <c:pt idx="1670">
                  <c:v>5.5791610184747835</c:v>
                </c:pt>
                <c:pt idx="1671">
                  <c:v>11.323450089133072</c:v>
                </c:pt>
                <c:pt idx="1672">
                  <c:v>4.2016075685441789</c:v>
                </c:pt>
                <c:pt idx="1673">
                  <c:v>5.2563731020114295</c:v>
                </c:pt>
                <c:pt idx="1674">
                  <c:v>5.8206437076372275</c:v>
                </c:pt>
                <c:pt idx="1675">
                  <c:v>9.1273393402674632</c:v>
                </c:pt>
                <c:pt idx="1676">
                  <c:v>4.7852212208581824</c:v>
                </c:pt>
                <c:pt idx="1677">
                  <c:v>4.1330521496898083</c:v>
                </c:pt>
                <c:pt idx="1678">
                  <c:v>9.3797501708834012</c:v>
                </c:pt>
                <c:pt idx="1679">
                  <c:v>3.2863168667730975</c:v>
                </c:pt>
                <c:pt idx="1680">
                  <c:v>4.8198716406498852</c:v>
                </c:pt>
                <c:pt idx="1681">
                  <c:v>7.5193567222742335</c:v>
                </c:pt>
                <c:pt idx="1682">
                  <c:v>6.4668464851146457</c:v>
                </c:pt>
                <c:pt idx="1683">
                  <c:v>6.5749706724987114</c:v>
                </c:pt>
                <c:pt idx="1684">
                  <c:v>4.9280422011353924</c:v>
                </c:pt>
                <c:pt idx="1685">
                  <c:v>9.5695831678112668</c:v>
                </c:pt>
                <c:pt idx="1686">
                  <c:v>5.7853104626237144</c:v>
                </c:pt>
                <c:pt idx="1687">
                  <c:v>5.3156100468958387</c:v>
                </c:pt>
                <c:pt idx="1688">
                  <c:v>3.3101660368747097</c:v>
                </c:pt>
                <c:pt idx="1689">
                  <c:v>11.76065208256361</c:v>
                </c:pt>
                <c:pt idx="1690">
                  <c:v>6.3002015840751495</c:v>
                </c:pt>
                <c:pt idx="1691">
                  <c:v>8.3671815067266131</c:v>
                </c:pt>
                <c:pt idx="1692">
                  <c:v>4.8606119395377112</c:v>
                </c:pt>
                <c:pt idx="1693">
                  <c:v>5.3279467268748713</c:v>
                </c:pt>
                <c:pt idx="1694">
                  <c:v>13.394441801848822</c:v>
                </c:pt>
                <c:pt idx="1695">
                  <c:v>1.7968366537486933</c:v>
                </c:pt>
                <c:pt idx="1696">
                  <c:v>7.6772291333466915</c:v>
                </c:pt>
                <c:pt idx="1697">
                  <c:v>5.8503807530660215</c:v>
                </c:pt>
                <c:pt idx="1698">
                  <c:v>7.2593976509981868</c:v>
                </c:pt>
                <c:pt idx="1699">
                  <c:v>5.8578079000620651</c:v>
                </c:pt>
                <c:pt idx="1700">
                  <c:v>2.8460909748242336</c:v>
                </c:pt>
                <c:pt idx="1701">
                  <c:v>5.3376869399370683</c:v>
                </c:pt>
                <c:pt idx="1702">
                  <c:v>17.468750142965973</c:v>
                </c:pt>
                <c:pt idx="1703">
                  <c:v>2.2052369083888186</c:v>
                </c:pt>
                <c:pt idx="1704">
                  <c:v>10.746822046141117</c:v>
                </c:pt>
                <c:pt idx="1705">
                  <c:v>6.2138953878144871</c:v>
                </c:pt>
                <c:pt idx="1706">
                  <c:v>2.2136657474111816</c:v>
                </c:pt>
                <c:pt idx="1707">
                  <c:v>11.301121160096734</c:v>
                </c:pt>
                <c:pt idx="1708">
                  <c:v>3.5995777981465102</c:v>
                </c:pt>
                <c:pt idx="1709">
                  <c:v>5.3624560531623482</c:v>
                </c:pt>
                <c:pt idx="1710">
                  <c:v>10.407760847222274</c:v>
                </c:pt>
                <c:pt idx="1711">
                  <c:v>6.15855889380608</c:v>
                </c:pt>
                <c:pt idx="1712">
                  <c:v>3.0291257245856253</c:v>
                </c:pt>
                <c:pt idx="1713">
                  <c:v>3.0371177667178526</c:v>
                </c:pt>
                <c:pt idx="1714">
                  <c:v>10.655773248581511</c:v>
                </c:pt>
                <c:pt idx="1715">
                  <c:v>6.3047485564757144</c:v>
                </c:pt>
                <c:pt idx="1716">
                  <c:v>3.9582025893347694E-2</c:v>
                </c:pt>
                <c:pt idx="1717">
                  <c:v>9.3979524915355039</c:v>
                </c:pt>
                <c:pt idx="1718">
                  <c:v>5.9302601564137785</c:v>
                </c:pt>
                <c:pt idx="1719">
                  <c:v>5.6998644841191233</c:v>
                </c:pt>
                <c:pt idx="1720">
                  <c:v>6.0987625051356336</c:v>
                </c:pt>
                <c:pt idx="1721">
                  <c:v>7.1083493651074816</c:v>
                </c:pt>
                <c:pt idx="1722">
                  <c:v>2.5647903513562063</c:v>
                </c:pt>
                <c:pt idx="1723">
                  <c:v>3.5297322127618518</c:v>
                </c:pt>
                <c:pt idx="1724">
                  <c:v>12.018214731999574</c:v>
                </c:pt>
                <c:pt idx="1725">
                  <c:v>7.9663344825507965</c:v>
                </c:pt>
                <c:pt idx="1726">
                  <c:v>5.8756657707122022</c:v>
                </c:pt>
                <c:pt idx="1727">
                  <c:v>5.6660075337681022</c:v>
                </c:pt>
              </c:numCache>
            </c:numRef>
          </c:xVal>
          <c:yVal>
            <c:numRef>
              <c:f>Sheet1!$AA$9:$AA$1736</c:f>
              <c:numCache>
                <c:formatCode>General</c:formatCode>
                <c:ptCount val="1728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8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2</c:v>
                </c:pt>
                <c:pt idx="17">
                  <c:v>4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4</c:v>
                </c:pt>
                <c:pt idx="22">
                  <c:v>6</c:v>
                </c:pt>
                <c:pt idx="23">
                  <c:v>0</c:v>
                </c:pt>
                <c:pt idx="24">
                  <c:v>4</c:v>
                </c:pt>
                <c:pt idx="25">
                  <c:v>0</c:v>
                </c:pt>
                <c:pt idx="26">
                  <c:v>4</c:v>
                </c:pt>
                <c:pt idx="27">
                  <c:v>6</c:v>
                </c:pt>
                <c:pt idx="28">
                  <c:v>4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0</c:v>
                </c:pt>
                <c:pt idx="33">
                  <c:v>6</c:v>
                </c:pt>
                <c:pt idx="34">
                  <c:v>6</c:v>
                </c:pt>
                <c:pt idx="35">
                  <c:v>2</c:v>
                </c:pt>
                <c:pt idx="36">
                  <c:v>0</c:v>
                </c:pt>
                <c:pt idx="37">
                  <c:v>2</c:v>
                </c:pt>
                <c:pt idx="38">
                  <c:v>6</c:v>
                </c:pt>
                <c:pt idx="39">
                  <c:v>2</c:v>
                </c:pt>
                <c:pt idx="40">
                  <c:v>2</c:v>
                </c:pt>
                <c:pt idx="41">
                  <c:v>0</c:v>
                </c:pt>
                <c:pt idx="42">
                  <c:v>4</c:v>
                </c:pt>
                <c:pt idx="43">
                  <c:v>4</c:v>
                </c:pt>
                <c:pt idx="44">
                  <c:v>2</c:v>
                </c:pt>
                <c:pt idx="45">
                  <c:v>4</c:v>
                </c:pt>
                <c:pt idx="46">
                  <c:v>6</c:v>
                </c:pt>
                <c:pt idx="47">
                  <c:v>2</c:v>
                </c:pt>
                <c:pt idx="48">
                  <c:v>6</c:v>
                </c:pt>
                <c:pt idx="49">
                  <c:v>2</c:v>
                </c:pt>
                <c:pt idx="50">
                  <c:v>4</c:v>
                </c:pt>
                <c:pt idx="51">
                  <c:v>4</c:v>
                </c:pt>
                <c:pt idx="52">
                  <c:v>2</c:v>
                </c:pt>
                <c:pt idx="53">
                  <c:v>2</c:v>
                </c:pt>
                <c:pt idx="54">
                  <c:v>4</c:v>
                </c:pt>
                <c:pt idx="55">
                  <c:v>2</c:v>
                </c:pt>
                <c:pt idx="56">
                  <c:v>4</c:v>
                </c:pt>
                <c:pt idx="57">
                  <c:v>2</c:v>
                </c:pt>
                <c:pt idx="58">
                  <c:v>2</c:v>
                </c:pt>
                <c:pt idx="59">
                  <c:v>6</c:v>
                </c:pt>
                <c:pt idx="60">
                  <c:v>6</c:v>
                </c:pt>
                <c:pt idx="61">
                  <c:v>4</c:v>
                </c:pt>
                <c:pt idx="62">
                  <c:v>0</c:v>
                </c:pt>
                <c:pt idx="63">
                  <c:v>6</c:v>
                </c:pt>
                <c:pt idx="64">
                  <c:v>4</c:v>
                </c:pt>
                <c:pt idx="65">
                  <c:v>6</c:v>
                </c:pt>
                <c:pt idx="66">
                  <c:v>0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2</c:v>
                </c:pt>
                <c:pt idx="76">
                  <c:v>6</c:v>
                </c:pt>
                <c:pt idx="77">
                  <c:v>6</c:v>
                </c:pt>
                <c:pt idx="78">
                  <c:v>4</c:v>
                </c:pt>
                <c:pt idx="79">
                  <c:v>8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4</c:v>
                </c:pt>
                <c:pt idx="88">
                  <c:v>0</c:v>
                </c:pt>
                <c:pt idx="89">
                  <c:v>4</c:v>
                </c:pt>
                <c:pt idx="90">
                  <c:v>4</c:v>
                </c:pt>
                <c:pt idx="91">
                  <c:v>0</c:v>
                </c:pt>
                <c:pt idx="92">
                  <c:v>6</c:v>
                </c:pt>
                <c:pt idx="93">
                  <c:v>4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4</c:v>
                </c:pt>
                <c:pt idx="99">
                  <c:v>4</c:v>
                </c:pt>
                <c:pt idx="100">
                  <c:v>6</c:v>
                </c:pt>
                <c:pt idx="101">
                  <c:v>2</c:v>
                </c:pt>
                <c:pt idx="102">
                  <c:v>4</c:v>
                </c:pt>
                <c:pt idx="103">
                  <c:v>8</c:v>
                </c:pt>
                <c:pt idx="104">
                  <c:v>2</c:v>
                </c:pt>
                <c:pt idx="105">
                  <c:v>4</c:v>
                </c:pt>
                <c:pt idx="106">
                  <c:v>2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6</c:v>
                </c:pt>
                <c:pt idx="111">
                  <c:v>6</c:v>
                </c:pt>
                <c:pt idx="112">
                  <c:v>2</c:v>
                </c:pt>
                <c:pt idx="113">
                  <c:v>6</c:v>
                </c:pt>
                <c:pt idx="114">
                  <c:v>2</c:v>
                </c:pt>
                <c:pt idx="115">
                  <c:v>8</c:v>
                </c:pt>
                <c:pt idx="116">
                  <c:v>2</c:v>
                </c:pt>
                <c:pt idx="117">
                  <c:v>4</c:v>
                </c:pt>
                <c:pt idx="118">
                  <c:v>2</c:v>
                </c:pt>
                <c:pt idx="119">
                  <c:v>6</c:v>
                </c:pt>
                <c:pt idx="120">
                  <c:v>2</c:v>
                </c:pt>
                <c:pt idx="121">
                  <c:v>4</c:v>
                </c:pt>
                <c:pt idx="122">
                  <c:v>6</c:v>
                </c:pt>
                <c:pt idx="123">
                  <c:v>4</c:v>
                </c:pt>
                <c:pt idx="124">
                  <c:v>6</c:v>
                </c:pt>
                <c:pt idx="125">
                  <c:v>8</c:v>
                </c:pt>
                <c:pt idx="126">
                  <c:v>2</c:v>
                </c:pt>
                <c:pt idx="127">
                  <c:v>4</c:v>
                </c:pt>
                <c:pt idx="128">
                  <c:v>6</c:v>
                </c:pt>
                <c:pt idx="129">
                  <c:v>6</c:v>
                </c:pt>
                <c:pt idx="130">
                  <c:v>2</c:v>
                </c:pt>
                <c:pt idx="131">
                  <c:v>4</c:v>
                </c:pt>
                <c:pt idx="132">
                  <c:v>8</c:v>
                </c:pt>
                <c:pt idx="133">
                  <c:v>8</c:v>
                </c:pt>
                <c:pt idx="134">
                  <c:v>4</c:v>
                </c:pt>
                <c:pt idx="135">
                  <c:v>6</c:v>
                </c:pt>
                <c:pt idx="136">
                  <c:v>6</c:v>
                </c:pt>
                <c:pt idx="137">
                  <c:v>4</c:v>
                </c:pt>
                <c:pt idx="138">
                  <c:v>2</c:v>
                </c:pt>
                <c:pt idx="139">
                  <c:v>6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6</c:v>
                </c:pt>
                <c:pt idx="147">
                  <c:v>4</c:v>
                </c:pt>
                <c:pt idx="148">
                  <c:v>4</c:v>
                </c:pt>
                <c:pt idx="149">
                  <c:v>2</c:v>
                </c:pt>
                <c:pt idx="150">
                  <c:v>4</c:v>
                </c:pt>
                <c:pt idx="151">
                  <c:v>4</c:v>
                </c:pt>
                <c:pt idx="152">
                  <c:v>6</c:v>
                </c:pt>
                <c:pt idx="153">
                  <c:v>4</c:v>
                </c:pt>
                <c:pt idx="154">
                  <c:v>0</c:v>
                </c:pt>
                <c:pt idx="155">
                  <c:v>2</c:v>
                </c:pt>
                <c:pt idx="156">
                  <c:v>4</c:v>
                </c:pt>
                <c:pt idx="157">
                  <c:v>8</c:v>
                </c:pt>
                <c:pt idx="158">
                  <c:v>8</c:v>
                </c:pt>
                <c:pt idx="159">
                  <c:v>2</c:v>
                </c:pt>
                <c:pt idx="160">
                  <c:v>2</c:v>
                </c:pt>
                <c:pt idx="161">
                  <c:v>6</c:v>
                </c:pt>
                <c:pt idx="162">
                  <c:v>6</c:v>
                </c:pt>
                <c:pt idx="163">
                  <c:v>4</c:v>
                </c:pt>
                <c:pt idx="164">
                  <c:v>2</c:v>
                </c:pt>
                <c:pt idx="165">
                  <c:v>6</c:v>
                </c:pt>
                <c:pt idx="166">
                  <c:v>2</c:v>
                </c:pt>
                <c:pt idx="167">
                  <c:v>4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4</c:v>
                </c:pt>
                <c:pt idx="172">
                  <c:v>4</c:v>
                </c:pt>
                <c:pt idx="173">
                  <c:v>2</c:v>
                </c:pt>
                <c:pt idx="174">
                  <c:v>2</c:v>
                </c:pt>
                <c:pt idx="175">
                  <c:v>4</c:v>
                </c:pt>
                <c:pt idx="176">
                  <c:v>0</c:v>
                </c:pt>
                <c:pt idx="177">
                  <c:v>4</c:v>
                </c:pt>
                <c:pt idx="178">
                  <c:v>6</c:v>
                </c:pt>
                <c:pt idx="179">
                  <c:v>6</c:v>
                </c:pt>
                <c:pt idx="180">
                  <c:v>2</c:v>
                </c:pt>
                <c:pt idx="181">
                  <c:v>2</c:v>
                </c:pt>
                <c:pt idx="182">
                  <c:v>4</c:v>
                </c:pt>
                <c:pt idx="183">
                  <c:v>4</c:v>
                </c:pt>
                <c:pt idx="184">
                  <c:v>6</c:v>
                </c:pt>
                <c:pt idx="185">
                  <c:v>8</c:v>
                </c:pt>
                <c:pt idx="186">
                  <c:v>6</c:v>
                </c:pt>
                <c:pt idx="187">
                  <c:v>4</c:v>
                </c:pt>
                <c:pt idx="188">
                  <c:v>2</c:v>
                </c:pt>
                <c:pt idx="189">
                  <c:v>6</c:v>
                </c:pt>
                <c:pt idx="190">
                  <c:v>2</c:v>
                </c:pt>
                <c:pt idx="191">
                  <c:v>0</c:v>
                </c:pt>
                <c:pt idx="192">
                  <c:v>4</c:v>
                </c:pt>
                <c:pt idx="193">
                  <c:v>4</c:v>
                </c:pt>
                <c:pt idx="194">
                  <c:v>6</c:v>
                </c:pt>
                <c:pt idx="195">
                  <c:v>2</c:v>
                </c:pt>
                <c:pt idx="196">
                  <c:v>8</c:v>
                </c:pt>
                <c:pt idx="197">
                  <c:v>4</c:v>
                </c:pt>
                <c:pt idx="198">
                  <c:v>6</c:v>
                </c:pt>
                <c:pt idx="199">
                  <c:v>4</c:v>
                </c:pt>
                <c:pt idx="200">
                  <c:v>2</c:v>
                </c:pt>
                <c:pt idx="201">
                  <c:v>2</c:v>
                </c:pt>
                <c:pt idx="202">
                  <c:v>4</c:v>
                </c:pt>
                <c:pt idx="203">
                  <c:v>4</c:v>
                </c:pt>
                <c:pt idx="204">
                  <c:v>6</c:v>
                </c:pt>
                <c:pt idx="205">
                  <c:v>8</c:v>
                </c:pt>
                <c:pt idx="206">
                  <c:v>6</c:v>
                </c:pt>
                <c:pt idx="207">
                  <c:v>6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  <c:pt idx="211">
                  <c:v>6</c:v>
                </c:pt>
                <c:pt idx="212">
                  <c:v>2</c:v>
                </c:pt>
                <c:pt idx="213">
                  <c:v>6</c:v>
                </c:pt>
                <c:pt idx="214">
                  <c:v>2</c:v>
                </c:pt>
                <c:pt idx="215">
                  <c:v>6</c:v>
                </c:pt>
                <c:pt idx="216">
                  <c:v>4</c:v>
                </c:pt>
                <c:pt idx="217">
                  <c:v>4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6</c:v>
                </c:pt>
                <c:pt idx="225">
                  <c:v>4</c:v>
                </c:pt>
                <c:pt idx="226">
                  <c:v>2</c:v>
                </c:pt>
                <c:pt idx="227">
                  <c:v>2</c:v>
                </c:pt>
                <c:pt idx="228">
                  <c:v>4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6</c:v>
                </c:pt>
                <c:pt idx="233">
                  <c:v>6</c:v>
                </c:pt>
                <c:pt idx="234">
                  <c:v>4</c:v>
                </c:pt>
                <c:pt idx="235">
                  <c:v>4</c:v>
                </c:pt>
                <c:pt idx="236">
                  <c:v>6</c:v>
                </c:pt>
                <c:pt idx="237">
                  <c:v>4</c:v>
                </c:pt>
                <c:pt idx="238">
                  <c:v>2</c:v>
                </c:pt>
                <c:pt idx="239">
                  <c:v>0</c:v>
                </c:pt>
                <c:pt idx="240">
                  <c:v>6</c:v>
                </c:pt>
                <c:pt idx="241">
                  <c:v>4</c:v>
                </c:pt>
                <c:pt idx="242">
                  <c:v>4</c:v>
                </c:pt>
                <c:pt idx="243">
                  <c:v>2</c:v>
                </c:pt>
                <c:pt idx="244">
                  <c:v>4</c:v>
                </c:pt>
                <c:pt idx="245">
                  <c:v>2</c:v>
                </c:pt>
                <c:pt idx="246">
                  <c:v>6</c:v>
                </c:pt>
                <c:pt idx="247">
                  <c:v>4</c:v>
                </c:pt>
                <c:pt idx="248">
                  <c:v>2</c:v>
                </c:pt>
                <c:pt idx="249">
                  <c:v>4</c:v>
                </c:pt>
                <c:pt idx="250">
                  <c:v>8</c:v>
                </c:pt>
                <c:pt idx="251">
                  <c:v>8</c:v>
                </c:pt>
                <c:pt idx="252">
                  <c:v>6</c:v>
                </c:pt>
                <c:pt idx="253">
                  <c:v>6</c:v>
                </c:pt>
                <c:pt idx="254">
                  <c:v>8</c:v>
                </c:pt>
                <c:pt idx="255">
                  <c:v>0</c:v>
                </c:pt>
                <c:pt idx="256">
                  <c:v>6</c:v>
                </c:pt>
                <c:pt idx="257">
                  <c:v>4</c:v>
                </c:pt>
                <c:pt idx="258">
                  <c:v>2</c:v>
                </c:pt>
                <c:pt idx="259">
                  <c:v>2</c:v>
                </c:pt>
                <c:pt idx="260">
                  <c:v>6</c:v>
                </c:pt>
                <c:pt idx="261">
                  <c:v>4</c:v>
                </c:pt>
                <c:pt idx="262">
                  <c:v>2</c:v>
                </c:pt>
                <c:pt idx="263">
                  <c:v>6</c:v>
                </c:pt>
                <c:pt idx="264">
                  <c:v>2</c:v>
                </c:pt>
                <c:pt idx="265">
                  <c:v>6</c:v>
                </c:pt>
                <c:pt idx="266">
                  <c:v>6</c:v>
                </c:pt>
                <c:pt idx="267">
                  <c:v>4</c:v>
                </c:pt>
                <c:pt idx="268">
                  <c:v>6</c:v>
                </c:pt>
                <c:pt idx="269">
                  <c:v>4</c:v>
                </c:pt>
                <c:pt idx="270">
                  <c:v>6</c:v>
                </c:pt>
                <c:pt idx="271">
                  <c:v>0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8</c:v>
                </c:pt>
                <c:pt idx="276">
                  <c:v>6</c:v>
                </c:pt>
                <c:pt idx="277">
                  <c:v>4</c:v>
                </c:pt>
                <c:pt idx="278">
                  <c:v>4</c:v>
                </c:pt>
                <c:pt idx="279">
                  <c:v>0</c:v>
                </c:pt>
                <c:pt idx="280">
                  <c:v>6</c:v>
                </c:pt>
                <c:pt idx="281">
                  <c:v>4</c:v>
                </c:pt>
                <c:pt idx="282">
                  <c:v>2</c:v>
                </c:pt>
                <c:pt idx="283">
                  <c:v>6</c:v>
                </c:pt>
                <c:pt idx="284">
                  <c:v>2</c:v>
                </c:pt>
                <c:pt idx="285">
                  <c:v>4</c:v>
                </c:pt>
                <c:pt idx="286">
                  <c:v>4</c:v>
                </c:pt>
                <c:pt idx="287">
                  <c:v>6</c:v>
                </c:pt>
                <c:pt idx="288">
                  <c:v>2</c:v>
                </c:pt>
                <c:pt idx="289">
                  <c:v>2</c:v>
                </c:pt>
                <c:pt idx="290">
                  <c:v>6</c:v>
                </c:pt>
                <c:pt idx="291">
                  <c:v>6</c:v>
                </c:pt>
                <c:pt idx="292">
                  <c:v>2</c:v>
                </c:pt>
                <c:pt idx="293">
                  <c:v>0</c:v>
                </c:pt>
                <c:pt idx="294">
                  <c:v>6</c:v>
                </c:pt>
                <c:pt idx="295">
                  <c:v>6</c:v>
                </c:pt>
                <c:pt idx="296">
                  <c:v>8</c:v>
                </c:pt>
                <c:pt idx="297">
                  <c:v>4</c:v>
                </c:pt>
                <c:pt idx="298">
                  <c:v>0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6</c:v>
                </c:pt>
                <c:pt idx="303">
                  <c:v>2</c:v>
                </c:pt>
                <c:pt idx="304">
                  <c:v>2</c:v>
                </c:pt>
                <c:pt idx="305">
                  <c:v>4</c:v>
                </c:pt>
                <c:pt idx="306">
                  <c:v>8</c:v>
                </c:pt>
                <c:pt idx="307">
                  <c:v>2</c:v>
                </c:pt>
                <c:pt idx="308">
                  <c:v>6</c:v>
                </c:pt>
                <c:pt idx="309">
                  <c:v>4</c:v>
                </c:pt>
                <c:pt idx="310">
                  <c:v>4</c:v>
                </c:pt>
                <c:pt idx="311">
                  <c:v>4</c:v>
                </c:pt>
                <c:pt idx="312">
                  <c:v>0</c:v>
                </c:pt>
                <c:pt idx="313">
                  <c:v>2</c:v>
                </c:pt>
                <c:pt idx="314">
                  <c:v>4</c:v>
                </c:pt>
                <c:pt idx="315">
                  <c:v>6</c:v>
                </c:pt>
                <c:pt idx="316">
                  <c:v>4</c:v>
                </c:pt>
                <c:pt idx="317">
                  <c:v>4</c:v>
                </c:pt>
                <c:pt idx="318">
                  <c:v>4</c:v>
                </c:pt>
                <c:pt idx="319">
                  <c:v>2</c:v>
                </c:pt>
                <c:pt idx="320">
                  <c:v>4</c:v>
                </c:pt>
                <c:pt idx="321">
                  <c:v>4</c:v>
                </c:pt>
                <c:pt idx="322">
                  <c:v>2</c:v>
                </c:pt>
                <c:pt idx="323">
                  <c:v>6</c:v>
                </c:pt>
                <c:pt idx="324">
                  <c:v>6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4</c:v>
                </c:pt>
                <c:pt idx="329">
                  <c:v>6</c:v>
                </c:pt>
                <c:pt idx="330">
                  <c:v>4</c:v>
                </c:pt>
                <c:pt idx="331">
                  <c:v>4</c:v>
                </c:pt>
                <c:pt idx="332">
                  <c:v>4</c:v>
                </c:pt>
                <c:pt idx="333">
                  <c:v>4</c:v>
                </c:pt>
                <c:pt idx="334">
                  <c:v>6</c:v>
                </c:pt>
                <c:pt idx="335">
                  <c:v>6</c:v>
                </c:pt>
                <c:pt idx="336">
                  <c:v>6</c:v>
                </c:pt>
                <c:pt idx="337">
                  <c:v>6</c:v>
                </c:pt>
                <c:pt idx="338">
                  <c:v>2</c:v>
                </c:pt>
                <c:pt idx="339">
                  <c:v>0</c:v>
                </c:pt>
                <c:pt idx="340">
                  <c:v>8</c:v>
                </c:pt>
                <c:pt idx="341">
                  <c:v>6</c:v>
                </c:pt>
                <c:pt idx="342">
                  <c:v>4</c:v>
                </c:pt>
                <c:pt idx="343">
                  <c:v>4</c:v>
                </c:pt>
                <c:pt idx="344">
                  <c:v>2</c:v>
                </c:pt>
                <c:pt idx="345">
                  <c:v>2</c:v>
                </c:pt>
                <c:pt idx="346">
                  <c:v>0</c:v>
                </c:pt>
                <c:pt idx="347">
                  <c:v>4</c:v>
                </c:pt>
                <c:pt idx="348">
                  <c:v>4</c:v>
                </c:pt>
                <c:pt idx="349">
                  <c:v>6</c:v>
                </c:pt>
                <c:pt idx="350">
                  <c:v>6</c:v>
                </c:pt>
                <c:pt idx="351">
                  <c:v>2</c:v>
                </c:pt>
                <c:pt idx="352">
                  <c:v>4</c:v>
                </c:pt>
                <c:pt idx="353">
                  <c:v>6</c:v>
                </c:pt>
                <c:pt idx="354">
                  <c:v>0</c:v>
                </c:pt>
                <c:pt idx="355">
                  <c:v>6</c:v>
                </c:pt>
                <c:pt idx="356">
                  <c:v>4</c:v>
                </c:pt>
                <c:pt idx="357">
                  <c:v>6</c:v>
                </c:pt>
                <c:pt idx="358">
                  <c:v>6</c:v>
                </c:pt>
                <c:pt idx="359">
                  <c:v>0</c:v>
                </c:pt>
                <c:pt idx="360">
                  <c:v>8</c:v>
                </c:pt>
                <c:pt idx="361">
                  <c:v>6</c:v>
                </c:pt>
                <c:pt idx="362">
                  <c:v>8</c:v>
                </c:pt>
                <c:pt idx="363">
                  <c:v>8</c:v>
                </c:pt>
                <c:pt idx="364">
                  <c:v>8</c:v>
                </c:pt>
                <c:pt idx="365">
                  <c:v>6</c:v>
                </c:pt>
                <c:pt idx="366">
                  <c:v>6</c:v>
                </c:pt>
                <c:pt idx="367">
                  <c:v>4</c:v>
                </c:pt>
                <c:pt idx="368">
                  <c:v>8</c:v>
                </c:pt>
                <c:pt idx="369">
                  <c:v>4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8</c:v>
                </c:pt>
                <c:pt idx="374">
                  <c:v>6</c:v>
                </c:pt>
                <c:pt idx="375">
                  <c:v>2</c:v>
                </c:pt>
                <c:pt idx="376">
                  <c:v>0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4</c:v>
                </c:pt>
                <c:pt idx="381">
                  <c:v>2</c:v>
                </c:pt>
                <c:pt idx="382">
                  <c:v>6</c:v>
                </c:pt>
                <c:pt idx="383">
                  <c:v>2</c:v>
                </c:pt>
                <c:pt idx="384">
                  <c:v>4</c:v>
                </c:pt>
                <c:pt idx="385">
                  <c:v>2</c:v>
                </c:pt>
                <c:pt idx="386">
                  <c:v>4</c:v>
                </c:pt>
                <c:pt idx="387">
                  <c:v>2</c:v>
                </c:pt>
                <c:pt idx="388">
                  <c:v>4</c:v>
                </c:pt>
                <c:pt idx="389">
                  <c:v>0</c:v>
                </c:pt>
                <c:pt idx="390">
                  <c:v>4</c:v>
                </c:pt>
                <c:pt idx="391">
                  <c:v>4</c:v>
                </c:pt>
                <c:pt idx="392">
                  <c:v>2</c:v>
                </c:pt>
                <c:pt idx="393">
                  <c:v>4</c:v>
                </c:pt>
                <c:pt idx="394">
                  <c:v>6</c:v>
                </c:pt>
                <c:pt idx="395">
                  <c:v>4</c:v>
                </c:pt>
                <c:pt idx="396">
                  <c:v>2</c:v>
                </c:pt>
                <c:pt idx="397">
                  <c:v>2</c:v>
                </c:pt>
                <c:pt idx="398">
                  <c:v>4</c:v>
                </c:pt>
                <c:pt idx="399">
                  <c:v>2</c:v>
                </c:pt>
                <c:pt idx="400">
                  <c:v>4</c:v>
                </c:pt>
                <c:pt idx="401">
                  <c:v>6</c:v>
                </c:pt>
                <c:pt idx="402">
                  <c:v>4</c:v>
                </c:pt>
                <c:pt idx="403">
                  <c:v>2</c:v>
                </c:pt>
                <c:pt idx="404">
                  <c:v>6</c:v>
                </c:pt>
                <c:pt idx="405">
                  <c:v>2</c:v>
                </c:pt>
                <c:pt idx="406">
                  <c:v>6</c:v>
                </c:pt>
                <c:pt idx="407">
                  <c:v>2</c:v>
                </c:pt>
                <c:pt idx="408">
                  <c:v>6</c:v>
                </c:pt>
                <c:pt idx="409">
                  <c:v>2</c:v>
                </c:pt>
                <c:pt idx="410">
                  <c:v>4</c:v>
                </c:pt>
                <c:pt idx="411">
                  <c:v>6</c:v>
                </c:pt>
                <c:pt idx="412">
                  <c:v>4</c:v>
                </c:pt>
                <c:pt idx="413">
                  <c:v>2</c:v>
                </c:pt>
                <c:pt idx="414">
                  <c:v>4</c:v>
                </c:pt>
                <c:pt idx="415">
                  <c:v>4</c:v>
                </c:pt>
                <c:pt idx="416">
                  <c:v>4</c:v>
                </c:pt>
                <c:pt idx="417">
                  <c:v>4</c:v>
                </c:pt>
                <c:pt idx="418">
                  <c:v>4</c:v>
                </c:pt>
                <c:pt idx="419">
                  <c:v>4</c:v>
                </c:pt>
                <c:pt idx="420">
                  <c:v>4</c:v>
                </c:pt>
                <c:pt idx="421">
                  <c:v>6</c:v>
                </c:pt>
                <c:pt idx="422">
                  <c:v>6</c:v>
                </c:pt>
                <c:pt idx="423">
                  <c:v>2</c:v>
                </c:pt>
                <c:pt idx="424">
                  <c:v>2</c:v>
                </c:pt>
                <c:pt idx="425">
                  <c:v>6</c:v>
                </c:pt>
                <c:pt idx="426">
                  <c:v>6</c:v>
                </c:pt>
                <c:pt idx="427">
                  <c:v>4</c:v>
                </c:pt>
                <c:pt idx="428">
                  <c:v>2</c:v>
                </c:pt>
                <c:pt idx="429">
                  <c:v>6</c:v>
                </c:pt>
                <c:pt idx="430">
                  <c:v>2</c:v>
                </c:pt>
                <c:pt idx="431">
                  <c:v>2</c:v>
                </c:pt>
                <c:pt idx="432">
                  <c:v>4</c:v>
                </c:pt>
                <c:pt idx="433">
                  <c:v>4</c:v>
                </c:pt>
                <c:pt idx="434">
                  <c:v>6</c:v>
                </c:pt>
                <c:pt idx="435">
                  <c:v>4</c:v>
                </c:pt>
                <c:pt idx="436">
                  <c:v>2</c:v>
                </c:pt>
                <c:pt idx="437">
                  <c:v>8</c:v>
                </c:pt>
                <c:pt idx="438">
                  <c:v>4</c:v>
                </c:pt>
                <c:pt idx="439">
                  <c:v>2</c:v>
                </c:pt>
                <c:pt idx="440">
                  <c:v>4</c:v>
                </c:pt>
                <c:pt idx="441">
                  <c:v>6</c:v>
                </c:pt>
                <c:pt idx="442">
                  <c:v>6</c:v>
                </c:pt>
                <c:pt idx="443">
                  <c:v>4</c:v>
                </c:pt>
                <c:pt idx="444">
                  <c:v>0</c:v>
                </c:pt>
                <c:pt idx="445">
                  <c:v>2</c:v>
                </c:pt>
                <c:pt idx="446">
                  <c:v>6</c:v>
                </c:pt>
                <c:pt idx="447">
                  <c:v>4</c:v>
                </c:pt>
                <c:pt idx="448">
                  <c:v>6</c:v>
                </c:pt>
                <c:pt idx="449">
                  <c:v>4</c:v>
                </c:pt>
                <c:pt idx="450">
                  <c:v>6</c:v>
                </c:pt>
                <c:pt idx="451">
                  <c:v>2</c:v>
                </c:pt>
                <c:pt idx="452">
                  <c:v>4</c:v>
                </c:pt>
                <c:pt idx="453">
                  <c:v>2</c:v>
                </c:pt>
                <c:pt idx="454">
                  <c:v>6</c:v>
                </c:pt>
                <c:pt idx="455">
                  <c:v>2</c:v>
                </c:pt>
                <c:pt idx="456">
                  <c:v>6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4</c:v>
                </c:pt>
                <c:pt idx="461">
                  <c:v>4</c:v>
                </c:pt>
                <c:pt idx="462">
                  <c:v>6</c:v>
                </c:pt>
                <c:pt idx="463">
                  <c:v>2</c:v>
                </c:pt>
                <c:pt idx="464">
                  <c:v>4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0</c:v>
                </c:pt>
                <c:pt idx="469">
                  <c:v>4</c:v>
                </c:pt>
                <c:pt idx="470">
                  <c:v>2</c:v>
                </c:pt>
                <c:pt idx="471">
                  <c:v>2</c:v>
                </c:pt>
                <c:pt idx="472">
                  <c:v>4</c:v>
                </c:pt>
                <c:pt idx="473">
                  <c:v>2</c:v>
                </c:pt>
                <c:pt idx="474">
                  <c:v>4</c:v>
                </c:pt>
                <c:pt idx="475">
                  <c:v>2</c:v>
                </c:pt>
                <c:pt idx="476">
                  <c:v>6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4</c:v>
                </c:pt>
                <c:pt idx="481">
                  <c:v>0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6</c:v>
                </c:pt>
                <c:pt idx="486">
                  <c:v>4</c:v>
                </c:pt>
                <c:pt idx="487">
                  <c:v>4</c:v>
                </c:pt>
                <c:pt idx="488">
                  <c:v>2</c:v>
                </c:pt>
                <c:pt idx="489">
                  <c:v>2</c:v>
                </c:pt>
                <c:pt idx="490">
                  <c:v>6</c:v>
                </c:pt>
                <c:pt idx="491">
                  <c:v>4</c:v>
                </c:pt>
                <c:pt idx="492">
                  <c:v>2</c:v>
                </c:pt>
                <c:pt idx="493">
                  <c:v>2</c:v>
                </c:pt>
                <c:pt idx="494">
                  <c:v>6</c:v>
                </c:pt>
                <c:pt idx="495">
                  <c:v>6</c:v>
                </c:pt>
                <c:pt idx="496">
                  <c:v>6</c:v>
                </c:pt>
                <c:pt idx="497">
                  <c:v>4</c:v>
                </c:pt>
                <c:pt idx="498">
                  <c:v>6</c:v>
                </c:pt>
                <c:pt idx="499">
                  <c:v>6</c:v>
                </c:pt>
                <c:pt idx="500">
                  <c:v>2</c:v>
                </c:pt>
                <c:pt idx="501">
                  <c:v>4</c:v>
                </c:pt>
                <c:pt idx="502">
                  <c:v>4</c:v>
                </c:pt>
                <c:pt idx="503">
                  <c:v>2</c:v>
                </c:pt>
                <c:pt idx="504">
                  <c:v>4</c:v>
                </c:pt>
                <c:pt idx="505">
                  <c:v>6</c:v>
                </c:pt>
                <c:pt idx="506">
                  <c:v>4</c:v>
                </c:pt>
                <c:pt idx="507">
                  <c:v>0</c:v>
                </c:pt>
                <c:pt idx="508">
                  <c:v>8</c:v>
                </c:pt>
                <c:pt idx="509">
                  <c:v>6</c:v>
                </c:pt>
                <c:pt idx="510">
                  <c:v>6</c:v>
                </c:pt>
                <c:pt idx="511">
                  <c:v>4</c:v>
                </c:pt>
                <c:pt idx="512">
                  <c:v>6</c:v>
                </c:pt>
                <c:pt idx="513">
                  <c:v>0</c:v>
                </c:pt>
                <c:pt idx="514">
                  <c:v>6</c:v>
                </c:pt>
                <c:pt idx="515">
                  <c:v>4</c:v>
                </c:pt>
                <c:pt idx="516">
                  <c:v>2</c:v>
                </c:pt>
                <c:pt idx="517">
                  <c:v>6</c:v>
                </c:pt>
                <c:pt idx="518">
                  <c:v>4</c:v>
                </c:pt>
                <c:pt idx="519">
                  <c:v>4</c:v>
                </c:pt>
                <c:pt idx="520">
                  <c:v>6</c:v>
                </c:pt>
                <c:pt idx="521">
                  <c:v>2</c:v>
                </c:pt>
                <c:pt idx="522">
                  <c:v>2</c:v>
                </c:pt>
                <c:pt idx="523">
                  <c:v>6</c:v>
                </c:pt>
                <c:pt idx="524">
                  <c:v>4</c:v>
                </c:pt>
                <c:pt idx="525">
                  <c:v>4</c:v>
                </c:pt>
                <c:pt idx="526">
                  <c:v>6</c:v>
                </c:pt>
                <c:pt idx="527">
                  <c:v>4</c:v>
                </c:pt>
                <c:pt idx="528">
                  <c:v>4</c:v>
                </c:pt>
                <c:pt idx="529">
                  <c:v>2</c:v>
                </c:pt>
                <c:pt idx="530">
                  <c:v>8</c:v>
                </c:pt>
                <c:pt idx="531">
                  <c:v>4</c:v>
                </c:pt>
                <c:pt idx="532">
                  <c:v>2</c:v>
                </c:pt>
                <c:pt idx="533">
                  <c:v>4</c:v>
                </c:pt>
                <c:pt idx="534">
                  <c:v>6</c:v>
                </c:pt>
                <c:pt idx="535">
                  <c:v>4</c:v>
                </c:pt>
                <c:pt idx="536">
                  <c:v>2</c:v>
                </c:pt>
                <c:pt idx="537">
                  <c:v>4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4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4</c:v>
                </c:pt>
                <c:pt idx="546">
                  <c:v>6</c:v>
                </c:pt>
                <c:pt idx="547">
                  <c:v>2</c:v>
                </c:pt>
                <c:pt idx="548">
                  <c:v>4</c:v>
                </c:pt>
                <c:pt idx="549">
                  <c:v>2</c:v>
                </c:pt>
                <c:pt idx="550">
                  <c:v>6</c:v>
                </c:pt>
                <c:pt idx="551">
                  <c:v>2</c:v>
                </c:pt>
                <c:pt idx="552">
                  <c:v>6</c:v>
                </c:pt>
                <c:pt idx="553">
                  <c:v>4</c:v>
                </c:pt>
                <c:pt idx="554">
                  <c:v>4</c:v>
                </c:pt>
                <c:pt idx="555">
                  <c:v>4</c:v>
                </c:pt>
                <c:pt idx="556">
                  <c:v>4</c:v>
                </c:pt>
                <c:pt idx="557">
                  <c:v>6</c:v>
                </c:pt>
                <c:pt idx="558">
                  <c:v>8</c:v>
                </c:pt>
                <c:pt idx="559">
                  <c:v>2</c:v>
                </c:pt>
                <c:pt idx="560">
                  <c:v>2</c:v>
                </c:pt>
                <c:pt idx="561">
                  <c:v>4</c:v>
                </c:pt>
                <c:pt idx="562">
                  <c:v>2</c:v>
                </c:pt>
                <c:pt idx="563">
                  <c:v>4</c:v>
                </c:pt>
                <c:pt idx="564">
                  <c:v>6</c:v>
                </c:pt>
                <c:pt idx="565">
                  <c:v>4</c:v>
                </c:pt>
                <c:pt idx="566">
                  <c:v>4</c:v>
                </c:pt>
                <c:pt idx="567">
                  <c:v>8</c:v>
                </c:pt>
                <c:pt idx="568">
                  <c:v>6</c:v>
                </c:pt>
                <c:pt idx="569">
                  <c:v>2</c:v>
                </c:pt>
                <c:pt idx="570">
                  <c:v>2</c:v>
                </c:pt>
                <c:pt idx="571">
                  <c:v>6</c:v>
                </c:pt>
                <c:pt idx="572">
                  <c:v>6</c:v>
                </c:pt>
                <c:pt idx="573">
                  <c:v>8</c:v>
                </c:pt>
                <c:pt idx="574">
                  <c:v>4</c:v>
                </c:pt>
                <c:pt idx="575">
                  <c:v>4</c:v>
                </c:pt>
                <c:pt idx="576">
                  <c:v>8</c:v>
                </c:pt>
                <c:pt idx="577">
                  <c:v>2</c:v>
                </c:pt>
                <c:pt idx="578">
                  <c:v>2</c:v>
                </c:pt>
                <c:pt idx="579">
                  <c:v>8</c:v>
                </c:pt>
                <c:pt idx="580">
                  <c:v>4</c:v>
                </c:pt>
                <c:pt idx="581">
                  <c:v>6</c:v>
                </c:pt>
                <c:pt idx="582">
                  <c:v>4</c:v>
                </c:pt>
                <c:pt idx="583">
                  <c:v>4</c:v>
                </c:pt>
                <c:pt idx="584">
                  <c:v>6</c:v>
                </c:pt>
                <c:pt idx="585">
                  <c:v>2</c:v>
                </c:pt>
                <c:pt idx="586">
                  <c:v>4</c:v>
                </c:pt>
                <c:pt idx="587">
                  <c:v>4</c:v>
                </c:pt>
                <c:pt idx="588">
                  <c:v>4</c:v>
                </c:pt>
                <c:pt idx="589">
                  <c:v>4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6</c:v>
                </c:pt>
                <c:pt idx="594">
                  <c:v>2</c:v>
                </c:pt>
                <c:pt idx="595">
                  <c:v>6</c:v>
                </c:pt>
                <c:pt idx="596">
                  <c:v>2</c:v>
                </c:pt>
                <c:pt idx="597">
                  <c:v>2</c:v>
                </c:pt>
                <c:pt idx="598">
                  <c:v>8</c:v>
                </c:pt>
                <c:pt idx="599">
                  <c:v>6</c:v>
                </c:pt>
                <c:pt idx="600">
                  <c:v>2</c:v>
                </c:pt>
                <c:pt idx="601">
                  <c:v>4</c:v>
                </c:pt>
                <c:pt idx="602">
                  <c:v>8</c:v>
                </c:pt>
                <c:pt idx="603">
                  <c:v>4</c:v>
                </c:pt>
                <c:pt idx="604">
                  <c:v>6</c:v>
                </c:pt>
                <c:pt idx="605">
                  <c:v>8</c:v>
                </c:pt>
                <c:pt idx="606">
                  <c:v>4</c:v>
                </c:pt>
                <c:pt idx="607">
                  <c:v>0</c:v>
                </c:pt>
                <c:pt idx="608">
                  <c:v>6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0</c:v>
                </c:pt>
                <c:pt idx="613">
                  <c:v>2</c:v>
                </c:pt>
                <c:pt idx="614">
                  <c:v>4</c:v>
                </c:pt>
                <c:pt idx="615">
                  <c:v>4</c:v>
                </c:pt>
                <c:pt idx="616">
                  <c:v>2</c:v>
                </c:pt>
                <c:pt idx="617">
                  <c:v>6</c:v>
                </c:pt>
                <c:pt idx="618">
                  <c:v>4</c:v>
                </c:pt>
                <c:pt idx="619">
                  <c:v>6</c:v>
                </c:pt>
                <c:pt idx="620">
                  <c:v>6</c:v>
                </c:pt>
                <c:pt idx="621">
                  <c:v>4</c:v>
                </c:pt>
                <c:pt idx="622">
                  <c:v>2</c:v>
                </c:pt>
                <c:pt idx="623">
                  <c:v>4</c:v>
                </c:pt>
                <c:pt idx="624">
                  <c:v>4</c:v>
                </c:pt>
                <c:pt idx="625">
                  <c:v>6</c:v>
                </c:pt>
                <c:pt idx="626">
                  <c:v>2</c:v>
                </c:pt>
                <c:pt idx="627">
                  <c:v>6</c:v>
                </c:pt>
                <c:pt idx="628">
                  <c:v>4</c:v>
                </c:pt>
                <c:pt idx="629">
                  <c:v>6</c:v>
                </c:pt>
                <c:pt idx="630">
                  <c:v>2</c:v>
                </c:pt>
                <c:pt idx="631">
                  <c:v>6</c:v>
                </c:pt>
                <c:pt idx="632">
                  <c:v>4</c:v>
                </c:pt>
                <c:pt idx="633">
                  <c:v>6</c:v>
                </c:pt>
                <c:pt idx="634">
                  <c:v>4</c:v>
                </c:pt>
                <c:pt idx="635">
                  <c:v>6</c:v>
                </c:pt>
                <c:pt idx="636">
                  <c:v>6</c:v>
                </c:pt>
                <c:pt idx="637">
                  <c:v>2</c:v>
                </c:pt>
                <c:pt idx="638">
                  <c:v>0</c:v>
                </c:pt>
                <c:pt idx="639">
                  <c:v>2</c:v>
                </c:pt>
                <c:pt idx="640">
                  <c:v>8</c:v>
                </c:pt>
                <c:pt idx="641">
                  <c:v>4</c:v>
                </c:pt>
                <c:pt idx="642">
                  <c:v>2</c:v>
                </c:pt>
                <c:pt idx="643">
                  <c:v>4</c:v>
                </c:pt>
                <c:pt idx="644">
                  <c:v>6</c:v>
                </c:pt>
                <c:pt idx="645">
                  <c:v>6</c:v>
                </c:pt>
                <c:pt idx="646">
                  <c:v>6</c:v>
                </c:pt>
                <c:pt idx="647">
                  <c:v>6</c:v>
                </c:pt>
                <c:pt idx="648">
                  <c:v>4</c:v>
                </c:pt>
                <c:pt idx="649">
                  <c:v>2</c:v>
                </c:pt>
                <c:pt idx="650">
                  <c:v>8</c:v>
                </c:pt>
                <c:pt idx="651">
                  <c:v>4</c:v>
                </c:pt>
                <c:pt idx="652">
                  <c:v>4</c:v>
                </c:pt>
                <c:pt idx="653">
                  <c:v>2</c:v>
                </c:pt>
                <c:pt idx="654">
                  <c:v>2</c:v>
                </c:pt>
                <c:pt idx="655">
                  <c:v>4</c:v>
                </c:pt>
                <c:pt idx="656">
                  <c:v>4</c:v>
                </c:pt>
                <c:pt idx="657">
                  <c:v>4</c:v>
                </c:pt>
                <c:pt idx="658">
                  <c:v>4</c:v>
                </c:pt>
                <c:pt idx="659">
                  <c:v>4</c:v>
                </c:pt>
                <c:pt idx="660">
                  <c:v>4</c:v>
                </c:pt>
                <c:pt idx="661">
                  <c:v>0</c:v>
                </c:pt>
                <c:pt idx="662">
                  <c:v>4</c:v>
                </c:pt>
                <c:pt idx="663">
                  <c:v>4</c:v>
                </c:pt>
                <c:pt idx="664">
                  <c:v>4</c:v>
                </c:pt>
                <c:pt idx="665">
                  <c:v>4</c:v>
                </c:pt>
                <c:pt idx="666">
                  <c:v>4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4</c:v>
                </c:pt>
                <c:pt idx="671">
                  <c:v>6</c:v>
                </c:pt>
                <c:pt idx="672">
                  <c:v>6</c:v>
                </c:pt>
                <c:pt idx="673">
                  <c:v>4</c:v>
                </c:pt>
                <c:pt idx="674">
                  <c:v>4</c:v>
                </c:pt>
                <c:pt idx="675">
                  <c:v>0</c:v>
                </c:pt>
                <c:pt idx="676">
                  <c:v>4</c:v>
                </c:pt>
                <c:pt idx="677">
                  <c:v>2</c:v>
                </c:pt>
                <c:pt idx="678">
                  <c:v>2</c:v>
                </c:pt>
                <c:pt idx="679">
                  <c:v>4</c:v>
                </c:pt>
                <c:pt idx="680">
                  <c:v>6</c:v>
                </c:pt>
                <c:pt idx="681">
                  <c:v>2</c:v>
                </c:pt>
                <c:pt idx="682">
                  <c:v>4</c:v>
                </c:pt>
                <c:pt idx="683">
                  <c:v>6</c:v>
                </c:pt>
                <c:pt idx="684">
                  <c:v>6</c:v>
                </c:pt>
                <c:pt idx="685">
                  <c:v>0</c:v>
                </c:pt>
                <c:pt idx="686">
                  <c:v>6</c:v>
                </c:pt>
                <c:pt idx="687">
                  <c:v>4</c:v>
                </c:pt>
                <c:pt idx="688">
                  <c:v>4</c:v>
                </c:pt>
                <c:pt idx="689">
                  <c:v>4</c:v>
                </c:pt>
                <c:pt idx="690">
                  <c:v>8</c:v>
                </c:pt>
                <c:pt idx="691">
                  <c:v>2</c:v>
                </c:pt>
                <c:pt idx="692">
                  <c:v>6</c:v>
                </c:pt>
                <c:pt idx="693">
                  <c:v>2</c:v>
                </c:pt>
                <c:pt idx="694">
                  <c:v>4</c:v>
                </c:pt>
                <c:pt idx="695">
                  <c:v>2</c:v>
                </c:pt>
                <c:pt idx="696">
                  <c:v>4</c:v>
                </c:pt>
                <c:pt idx="697">
                  <c:v>4</c:v>
                </c:pt>
                <c:pt idx="698">
                  <c:v>4</c:v>
                </c:pt>
                <c:pt idx="699">
                  <c:v>6</c:v>
                </c:pt>
                <c:pt idx="700">
                  <c:v>6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2</c:v>
                </c:pt>
                <c:pt idx="705">
                  <c:v>6</c:v>
                </c:pt>
                <c:pt idx="706">
                  <c:v>2</c:v>
                </c:pt>
                <c:pt idx="707">
                  <c:v>4</c:v>
                </c:pt>
                <c:pt idx="708">
                  <c:v>6</c:v>
                </c:pt>
                <c:pt idx="709">
                  <c:v>2</c:v>
                </c:pt>
                <c:pt idx="710">
                  <c:v>2</c:v>
                </c:pt>
                <c:pt idx="711">
                  <c:v>6</c:v>
                </c:pt>
                <c:pt idx="712">
                  <c:v>4</c:v>
                </c:pt>
                <c:pt idx="713">
                  <c:v>0</c:v>
                </c:pt>
                <c:pt idx="714">
                  <c:v>6</c:v>
                </c:pt>
                <c:pt idx="715">
                  <c:v>0</c:v>
                </c:pt>
                <c:pt idx="716">
                  <c:v>4</c:v>
                </c:pt>
                <c:pt idx="717">
                  <c:v>8</c:v>
                </c:pt>
                <c:pt idx="718">
                  <c:v>4</c:v>
                </c:pt>
                <c:pt idx="719">
                  <c:v>8</c:v>
                </c:pt>
                <c:pt idx="720">
                  <c:v>6</c:v>
                </c:pt>
                <c:pt idx="721">
                  <c:v>2</c:v>
                </c:pt>
                <c:pt idx="722">
                  <c:v>8</c:v>
                </c:pt>
                <c:pt idx="723">
                  <c:v>6</c:v>
                </c:pt>
                <c:pt idx="724">
                  <c:v>2</c:v>
                </c:pt>
                <c:pt idx="725">
                  <c:v>6</c:v>
                </c:pt>
                <c:pt idx="726">
                  <c:v>4</c:v>
                </c:pt>
                <c:pt idx="727">
                  <c:v>8</c:v>
                </c:pt>
                <c:pt idx="728">
                  <c:v>2</c:v>
                </c:pt>
                <c:pt idx="729">
                  <c:v>0</c:v>
                </c:pt>
                <c:pt idx="730">
                  <c:v>6</c:v>
                </c:pt>
                <c:pt idx="731">
                  <c:v>2</c:v>
                </c:pt>
                <c:pt idx="732">
                  <c:v>4</c:v>
                </c:pt>
                <c:pt idx="733">
                  <c:v>4</c:v>
                </c:pt>
                <c:pt idx="734">
                  <c:v>6</c:v>
                </c:pt>
                <c:pt idx="735">
                  <c:v>2</c:v>
                </c:pt>
                <c:pt idx="736">
                  <c:v>6</c:v>
                </c:pt>
                <c:pt idx="737">
                  <c:v>2</c:v>
                </c:pt>
                <c:pt idx="738">
                  <c:v>6</c:v>
                </c:pt>
                <c:pt idx="739">
                  <c:v>4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8</c:v>
                </c:pt>
                <c:pt idx="744">
                  <c:v>0</c:v>
                </c:pt>
                <c:pt idx="745">
                  <c:v>4</c:v>
                </c:pt>
                <c:pt idx="746">
                  <c:v>4</c:v>
                </c:pt>
                <c:pt idx="747">
                  <c:v>4</c:v>
                </c:pt>
                <c:pt idx="748">
                  <c:v>2</c:v>
                </c:pt>
                <c:pt idx="749">
                  <c:v>4</c:v>
                </c:pt>
                <c:pt idx="750">
                  <c:v>4</c:v>
                </c:pt>
                <c:pt idx="751">
                  <c:v>4</c:v>
                </c:pt>
                <c:pt idx="752">
                  <c:v>2</c:v>
                </c:pt>
                <c:pt idx="753">
                  <c:v>6</c:v>
                </c:pt>
                <c:pt idx="754">
                  <c:v>4</c:v>
                </c:pt>
                <c:pt idx="755">
                  <c:v>0</c:v>
                </c:pt>
                <c:pt idx="756">
                  <c:v>6</c:v>
                </c:pt>
                <c:pt idx="757">
                  <c:v>6</c:v>
                </c:pt>
                <c:pt idx="758">
                  <c:v>2</c:v>
                </c:pt>
                <c:pt idx="759">
                  <c:v>2</c:v>
                </c:pt>
                <c:pt idx="760">
                  <c:v>4</c:v>
                </c:pt>
                <c:pt idx="761">
                  <c:v>4</c:v>
                </c:pt>
                <c:pt idx="762">
                  <c:v>2</c:v>
                </c:pt>
                <c:pt idx="763">
                  <c:v>8</c:v>
                </c:pt>
                <c:pt idx="764">
                  <c:v>4</c:v>
                </c:pt>
                <c:pt idx="765">
                  <c:v>6</c:v>
                </c:pt>
                <c:pt idx="766">
                  <c:v>4</c:v>
                </c:pt>
                <c:pt idx="767">
                  <c:v>4</c:v>
                </c:pt>
                <c:pt idx="768">
                  <c:v>2</c:v>
                </c:pt>
                <c:pt idx="769">
                  <c:v>4</c:v>
                </c:pt>
                <c:pt idx="770">
                  <c:v>4</c:v>
                </c:pt>
                <c:pt idx="771">
                  <c:v>2</c:v>
                </c:pt>
                <c:pt idx="772">
                  <c:v>6</c:v>
                </c:pt>
                <c:pt idx="773">
                  <c:v>6</c:v>
                </c:pt>
                <c:pt idx="774">
                  <c:v>4</c:v>
                </c:pt>
                <c:pt idx="775">
                  <c:v>2</c:v>
                </c:pt>
                <c:pt idx="776">
                  <c:v>4</c:v>
                </c:pt>
                <c:pt idx="777">
                  <c:v>4</c:v>
                </c:pt>
                <c:pt idx="778">
                  <c:v>4</c:v>
                </c:pt>
                <c:pt idx="779">
                  <c:v>6</c:v>
                </c:pt>
                <c:pt idx="780">
                  <c:v>6</c:v>
                </c:pt>
                <c:pt idx="781">
                  <c:v>4</c:v>
                </c:pt>
                <c:pt idx="782">
                  <c:v>6</c:v>
                </c:pt>
                <c:pt idx="783">
                  <c:v>2</c:v>
                </c:pt>
                <c:pt idx="784">
                  <c:v>4</c:v>
                </c:pt>
                <c:pt idx="785">
                  <c:v>6</c:v>
                </c:pt>
                <c:pt idx="786">
                  <c:v>6</c:v>
                </c:pt>
                <c:pt idx="787">
                  <c:v>8</c:v>
                </c:pt>
                <c:pt idx="788">
                  <c:v>2</c:v>
                </c:pt>
                <c:pt idx="789">
                  <c:v>6</c:v>
                </c:pt>
                <c:pt idx="790">
                  <c:v>2</c:v>
                </c:pt>
                <c:pt idx="791">
                  <c:v>4</c:v>
                </c:pt>
                <c:pt idx="792">
                  <c:v>8</c:v>
                </c:pt>
                <c:pt idx="793">
                  <c:v>0</c:v>
                </c:pt>
                <c:pt idx="794">
                  <c:v>6</c:v>
                </c:pt>
                <c:pt idx="795">
                  <c:v>4</c:v>
                </c:pt>
                <c:pt idx="796">
                  <c:v>2</c:v>
                </c:pt>
                <c:pt idx="797">
                  <c:v>6</c:v>
                </c:pt>
                <c:pt idx="798">
                  <c:v>8</c:v>
                </c:pt>
                <c:pt idx="799">
                  <c:v>2</c:v>
                </c:pt>
                <c:pt idx="800">
                  <c:v>4</c:v>
                </c:pt>
                <c:pt idx="801">
                  <c:v>0</c:v>
                </c:pt>
                <c:pt idx="802">
                  <c:v>4</c:v>
                </c:pt>
                <c:pt idx="803">
                  <c:v>4</c:v>
                </c:pt>
                <c:pt idx="804">
                  <c:v>4</c:v>
                </c:pt>
                <c:pt idx="805">
                  <c:v>8</c:v>
                </c:pt>
                <c:pt idx="806">
                  <c:v>4</c:v>
                </c:pt>
                <c:pt idx="807">
                  <c:v>0</c:v>
                </c:pt>
                <c:pt idx="808">
                  <c:v>4</c:v>
                </c:pt>
                <c:pt idx="809">
                  <c:v>6</c:v>
                </c:pt>
                <c:pt idx="810">
                  <c:v>2</c:v>
                </c:pt>
                <c:pt idx="811">
                  <c:v>6</c:v>
                </c:pt>
                <c:pt idx="812">
                  <c:v>2</c:v>
                </c:pt>
                <c:pt idx="813">
                  <c:v>6</c:v>
                </c:pt>
                <c:pt idx="814">
                  <c:v>2</c:v>
                </c:pt>
                <c:pt idx="815">
                  <c:v>6</c:v>
                </c:pt>
                <c:pt idx="816">
                  <c:v>2</c:v>
                </c:pt>
                <c:pt idx="817">
                  <c:v>2</c:v>
                </c:pt>
                <c:pt idx="818">
                  <c:v>4</c:v>
                </c:pt>
                <c:pt idx="819">
                  <c:v>4</c:v>
                </c:pt>
                <c:pt idx="820">
                  <c:v>4</c:v>
                </c:pt>
                <c:pt idx="821">
                  <c:v>4</c:v>
                </c:pt>
                <c:pt idx="822">
                  <c:v>4</c:v>
                </c:pt>
                <c:pt idx="823">
                  <c:v>6</c:v>
                </c:pt>
                <c:pt idx="824">
                  <c:v>6</c:v>
                </c:pt>
                <c:pt idx="825">
                  <c:v>8</c:v>
                </c:pt>
                <c:pt idx="826">
                  <c:v>4</c:v>
                </c:pt>
                <c:pt idx="827">
                  <c:v>4</c:v>
                </c:pt>
                <c:pt idx="828">
                  <c:v>2</c:v>
                </c:pt>
                <c:pt idx="829">
                  <c:v>4</c:v>
                </c:pt>
                <c:pt idx="830">
                  <c:v>2</c:v>
                </c:pt>
                <c:pt idx="831">
                  <c:v>6</c:v>
                </c:pt>
                <c:pt idx="832">
                  <c:v>4</c:v>
                </c:pt>
                <c:pt idx="833">
                  <c:v>2</c:v>
                </c:pt>
                <c:pt idx="834">
                  <c:v>4</c:v>
                </c:pt>
                <c:pt idx="835">
                  <c:v>0</c:v>
                </c:pt>
                <c:pt idx="836">
                  <c:v>4</c:v>
                </c:pt>
                <c:pt idx="837">
                  <c:v>4</c:v>
                </c:pt>
                <c:pt idx="838">
                  <c:v>0</c:v>
                </c:pt>
                <c:pt idx="839">
                  <c:v>4</c:v>
                </c:pt>
                <c:pt idx="840">
                  <c:v>6</c:v>
                </c:pt>
                <c:pt idx="841">
                  <c:v>0</c:v>
                </c:pt>
                <c:pt idx="842">
                  <c:v>4</c:v>
                </c:pt>
                <c:pt idx="843">
                  <c:v>4</c:v>
                </c:pt>
                <c:pt idx="844">
                  <c:v>2</c:v>
                </c:pt>
                <c:pt idx="845">
                  <c:v>2</c:v>
                </c:pt>
                <c:pt idx="846">
                  <c:v>6</c:v>
                </c:pt>
                <c:pt idx="847">
                  <c:v>8</c:v>
                </c:pt>
                <c:pt idx="848">
                  <c:v>4</c:v>
                </c:pt>
                <c:pt idx="849">
                  <c:v>6</c:v>
                </c:pt>
                <c:pt idx="850">
                  <c:v>6</c:v>
                </c:pt>
                <c:pt idx="851">
                  <c:v>4</c:v>
                </c:pt>
                <c:pt idx="852">
                  <c:v>2</c:v>
                </c:pt>
                <c:pt idx="853">
                  <c:v>2</c:v>
                </c:pt>
                <c:pt idx="854">
                  <c:v>4</c:v>
                </c:pt>
                <c:pt idx="855">
                  <c:v>4</c:v>
                </c:pt>
                <c:pt idx="856">
                  <c:v>6</c:v>
                </c:pt>
                <c:pt idx="857">
                  <c:v>6</c:v>
                </c:pt>
                <c:pt idx="858">
                  <c:v>4</c:v>
                </c:pt>
                <c:pt idx="859">
                  <c:v>2</c:v>
                </c:pt>
                <c:pt idx="860">
                  <c:v>6</c:v>
                </c:pt>
                <c:pt idx="861">
                  <c:v>2</c:v>
                </c:pt>
                <c:pt idx="862">
                  <c:v>6</c:v>
                </c:pt>
                <c:pt idx="863">
                  <c:v>6</c:v>
                </c:pt>
                <c:pt idx="864">
                  <c:v>4</c:v>
                </c:pt>
                <c:pt idx="865">
                  <c:v>4</c:v>
                </c:pt>
                <c:pt idx="866">
                  <c:v>4</c:v>
                </c:pt>
                <c:pt idx="867">
                  <c:v>2</c:v>
                </c:pt>
                <c:pt idx="868">
                  <c:v>2</c:v>
                </c:pt>
                <c:pt idx="869">
                  <c:v>6</c:v>
                </c:pt>
                <c:pt idx="870">
                  <c:v>6</c:v>
                </c:pt>
                <c:pt idx="871">
                  <c:v>4</c:v>
                </c:pt>
                <c:pt idx="872">
                  <c:v>4</c:v>
                </c:pt>
                <c:pt idx="873">
                  <c:v>4</c:v>
                </c:pt>
                <c:pt idx="874">
                  <c:v>4</c:v>
                </c:pt>
                <c:pt idx="875">
                  <c:v>8</c:v>
                </c:pt>
                <c:pt idx="876">
                  <c:v>4</c:v>
                </c:pt>
                <c:pt idx="877">
                  <c:v>0</c:v>
                </c:pt>
                <c:pt idx="878">
                  <c:v>6</c:v>
                </c:pt>
                <c:pt idx="879">
                  <c:v>4</c:v>
                </c:pt>
                <c:pt idx="880">
                  <c:v>2</c:v>
                </c:pt>
                <c:pt idx="881">
                  <c:v>4</c:v>
                </c:pt>
                <c:pt idx="882">
                  <c:v>6</c:v>
                </c:pt>
                <c:pt idx="883">
                  <c:v>4</c:v>
                </c:pt>
                <c:pt idx="884">
                  <c:v>4</c:v>
                </c:pt>
                <c:pt idx="885">
                  <c:v>6</c:v>
                </c:pt>
                <c:pt idx="886">
                  <c:v>0</c:v>
                </c:pt>
                <c:pt idx="887">
                  <c:v>2</c:v>
                </c:pt>
                <c:pt idx="888">
                  <c:v>4</c:v>
                </c:pt>
                <c:pt idx="889">
                  <c:v>4</c:v>
                </c:pt>
                <c:pt idx="890">
                  <c:v>2</c:v>
                </c:pt>
                <c:pt idx="891">
                  <c:v>2</c:v>
                </c:pt>
                <c:pt idx="892">
                  <c:v>6</c:v>
                </c:pt>
                <c:pt idx="893">
                  <c:v>0</c:v>
                </c:pt>
                <c:pt idx="894">
                  <c:v>6</c:v>
                </c:pt>
                <c:pt idx="895">
                  <c:v>4</c:v>
                </c:pt>
                <c:pt idx="896">
                  <c:v>6</c:v>
                </c:pt>
                <c:pt idx="897">
                  <c:v>6</c:v>
                </c:pt>
                <c:pt idx="898">
                  <c:v>4</c:v>
                </c:pt>
                <c:pt idx="899">
                  <c:v>4</c:v>
                </c:pt>
                <c:pt idx="900">
                  <c:v>4</c:v>
                </c:pt>
                <c:pt idx="901">
                  <c:v>2</c:v>
                </c:pt>
                <c:pt idx="902">
                  <c:v>4</c:v>
                </c:pt>
                <c:pt idx="903">
                  <c:v>4</c:v>
                </c:pt>
                <c:pt idx="904">
                  <c:v>6</c:v>
                </c:pt>
                <c:pt idx="905">
                  <c:v>4</c:v>
                </c:pt>
                <c:pt idx="906">
                  <c:v>8</c:v>
                </c:pt>
                <c:pt idx="907">
                  <c:v>4</c:v>
                </c:pt>
                <c:pt idx="908">
                  <c:v>4</c:v>
                </c:pt>
                <c:pt idx="909">
                  <c:v>6</c:v>
                </c:pt>
                <c:pt idx="910">
                  <c:v>6</c:v>
                </c:pt>
                <c:pt idx="911">
                  <c:v>4</c:v>
                </c:pt>
                <c:pt idx="912">
                  <c:v>4</c:v>
                </c:pt>
                <c:pt idx="913">
                  <c:v>4</c:v>
                </c:pt>
                <c:pt idx="914">
                  <c:v>6</c:v>
                </c:pt>
                <c:pt idx="915">
                  <c:v>6</c:v>
                </c:pt>
                <c:pt idx="916">
                  <c:v>0</c:v>
                </c:pt>
                <c:pt idx="917">
                  <c:v>2</c:v>
                </c:pt>
                <c:pt idx="918">
                  <c:v>0</c:v>
                </c:pt>
                <c:pt idx="919">
                  <c:v>2</c:v>
                </c:pt>
                <c:pt idx="920">
                  <c:v>6</c:v>
                </c:pt>
                <c:pt idx="921">
                  <c:v>4</c:v>
                </c:pt>
                <c:pt idx="922">
                  <c:v>2</c:v>
                </c:pt>
                <c:pt idx="923">
                  <c:v>4</c:v>
                </c:pt>
                <c:pt idx="924">
                  <c:v>2</c:v>
                </c:pt>
                <c:pt idx="925">
                  <c:v>4</c:v>
                </c:pt>
                <c:pt idx="926">
                  <c:v>6</c:v>
                </c:pt>
                <c:pt idx="927">
                  <c:v>6</c:v>
                </c:pt>
                <c:pt idx="928">
                  <c:v>0</c:v>
                </c:pt>
                <c:pt idx="929">
                  <c:v>4</c:v>
                </c:pt>
                <c:pt idx="930">
                  <c:v>8</c:v>
                </c:pt>
                <c:pt idx="931">
                  <c:v>6</c:v>
                </c:pt>
                <c:pt idx="932">
                  <c:v>6</c:v>
                </c:pt>
                <c:pt idx="933">
                  <c:v>4</c:v>
                </c:pt>
                <c:pt idx="934">
                  <c:v>8</c:v>
                </c:pt>
                <c:pt idx="935">
                  <c:v>2</c:v>
                </c:pt>
                <c:pt idx="936">
                  <c:v>2</c:v>
                </c:pt>
                <c:pt idx="937">
                  <c:v>0</c:v>
                </c:pt>
                <c:pt idx="938">
                  <c:v>4</c:v>
                </c:pt>
                <c:pt idx="939">
                  <c:v>6</c:v>
                </c:pt>
                <c:pt idx="940">
                  <c:v>2</c:v>
                </c:pt>
                <c:pt idx="941">
                  <c:v>4</c:v>
                </c:pt>
                <c:pt idx="942">
                  <c:v>4</c:v>
                </c:pt>
                <c:pt idx="943">
                  <c:v>4</c:v>
                </c:pt>
                <c:pt idx="944">
                  <c:v>4</c:v>
                </c:pt>
                <c:pt idx="945">
                  <c:v>6</c:v>
                </c:pt>
                <c:pt idx="946">
                  <c:v>6</c:v>
                </c:pt>
                <c:pt idx="947">
                  <c:v>2</c:v>
                </c:pt>
                <c:pt idx="948">
                  <c:v>6</c:v>
                </c:pt>
                <c:pt idx="949">
                  <c:v>4</c:v>
                </c:pt>
                <c:pt idx="950">
                  <c:v>8</c:v>
                </c:pt>
                <c:pt idx="951">
                  <c:v>2</c:v>
                </c:pt>
                <c:pt idx="952">
                  <c:v>0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4</c:v>
                </c:pt>
                <c:pt idx="957">
                  <c:v>4</c:v>
                </c:pt>
                <c:pt idx="958">
                  <c:v>6</c:v>
                </c:pt>
                <c:pt idx="959">
                  <c:v>2</c:v>
                </c:pt>
                <c:pt idx="960">
                  <c:v>4</c:v>
                </c:pt>
                <c:pt idx="961">
                  <c:v>8</c:v>
                </c:pt>
                <c:pt idx="962">
                  <c:v>2</c:v>
                </c:pt>
                <c:pt idx="963">
                  <c:v>6</c:v>
                </c:pt>
                <c:pt idx="964">
                  <c:v>4</c:v>
                </c:pt>
                <c:pt idx="965">
                  <c:v>6</c:v>
                </c:pt>
                <c:pt idx="966">
                  <c:v>2</c:v>
                </c:pt>
                <c:pt idx="967">
                  <c:v>4</c:v>
                </c:pt>
                <c:pt idx="968">
                  <c:v>0</c:v>
                </c:pt>
                <c:pt idx="969">
                  <c:v>0</c:v>
                </c:pt>
                <c:pt idx="970">
                  <c:v>2</c:v>
                </c:pt>
                <c:pt idx="971">
                  <c:v>4</c:v>
                </c:pt>
                <c:pt idx="972">
                  <c:v>2</c:v>
                </c:pt>
                <c:pt idx="973">
                  <c:v>4</c:v>
                </c:pt>
                <c:pt idx="974">
                  <c:v>2</c:v>
                </c:pt>
                <c:pt idx="975">
                  <c:v>6</c:v>
                </c:pt>
                <c:pt idx="976">
                  <c:v>0</c:v>
                </c:pt>
                <c:pt idx="977">
                  <c:v>6</c:v>
                </c:pt>
                <c:pt idx="978">
                  <c:v>2</c:v>
                </c:pt>
                <c:pt idx="979">
                  <c:v>8</c:v>
                </c:pt>
                <c:pt idx="980">
                  <c:v>2</c:v>
                </c:pt>
                <c:pt idx="981">
                  <c:v>6</c:v>
                </c:pt>
                <c:pt idx="982">
                  <c:v>8</c:v>
                </c:pt>
                <c:pt idx="983">
                  <c:v>6</c:v>
                </c:pt>
                <c:pt idx="984">
                  <c:v>4</c:v>
                </c:pt>
                <c:pt idx="985">
                  <c:v>2</c:v>
                </c:pt>
                <c:pt idx="986">
                  <c:v>6</c:v>
                </c:pt>
                <c:pt idx="987">
                  <c:v>2</c:v>
                </c:pt>
                <c:pt idx="988">
                  <c:v>4</c:v>
                </c:pt>
                <c:pt idx="989">
                  <c:v>4</c:v>
                </c:pt>
                <c:pt idx="990">
                  <c:v>4</c:v>
                </c:pt>
                <c:pt idx="991">
                  <c:v>2</c:v>
                </c:pt>
                <c:pt idx="992">
                  <c:v>0</c:v>
                </c:pt>
                <c:pt idx="993">
                  <c:v>0</c:v>
                </c:pt>
                <c:pt idx="994">
                  <c:v>4</c:v>
                </c:pt>
                <c:pt idx="995">
                  <c:v>6</c:v>
                </c:pt>
                <c:pt idx="996">
                  <c:v>4</c:v>
                </c:pt>
                <c:pt idx="997">
                  <c:v>2</c:v>
                </c:pt>
                <c:pt idx="998">
                  <c:v>2</c:v>
                </c:pt>
                <c:pt idx="999">
                  <c:v>6</c:v>
                </c:pt>
                <c:pt idx="1000">
                  <c:v>4</c:v>
                </c:pt>
                <c:pt idx="1001">
                  <c:v>4</c:v>
                </c:pt>
                <c:pt idx="1002">
                  <c:v>0</c:v>
                </c:pt>
                <c:pt idx="1003">
                  <c:v>4</c:v>
                </c:pt>
                <c:pt idx="1004">
                  <c:v>6</c:v>
                </c:pt>
                <c:pt idx="1005">
                  <c:v>8</c:v>
                </c:pt>
                <c:pt idx="1006">
                  <c:v>6</c:v>
                </c:pt>
                <c:pt idx="1007">
                  <c:v>8</c:v>
                </c:pt>
                <c:pt idx="1008">
                  <c:v>6</c:v>
                </c:pt>
                <c:pt idx="1009">
                  <c:v>4</c:v>
                </c:pt>
                <c:pt idx="1010">
                  <c:v>6</c:v>
                </c:pt>
                <c:pt idx="1011">
                  <c:v>6</c:v>
                </c:pt>
                <c:pt idx="1012">
                  <c:v>0</c:v>
                </c:pt>
                <c:pt idx="1013">
                  <c:v>8</c:v>
                </c:pt>
                <c:pt idx="1014">
                  <c:v>4</c:v>
                </c:pt>
                <c:pt idx="1015">
                  <c:v>2</c:v>
                </c:pt>
                <c:pt idx="1016">
                  <c:v>6</c:v>
                </c:pt>
                <c:pt idx="1017">
                  <c:v>6</c:v>
                </c:pt>
                <c:pt idx="1018">
                  <c:v>4</c:v>
                </c:pt>
                <c:pt idx="1019">
                  <c:v>0</c:v>
                </c:pt>
                <c:pt idx="1020">
                  <c:v>0</c:v>
                </c:pt>
                <c:pt idx="1021">
                  <c:v>8</c:v>
                </c:pt>
                <c:pt idx="1022">
                  <c:v>6</c:v>
                </c:pt>
                <c:pt idx="1023">
                  <c:v>4</c:v>
                </c:pt>
                <c:pt idx="1024">
                  <c:v>4</c:v>
                </c:pt>
                <c:pt idx="1025">
                  <c:v>6</c:v>
                </c:pt>
                <c:pt idx="1026">
                  <c:v>8</c:v>
                </c:pt>
                <c:pt idx="1027">
                  <c:v>4</c:v>
                </c:pt>
                <c:pt idx="1028">
                  <c:v>4</c:v>
                </c:pt>
                <c:pt idx="1029">
                  <c:v>2</c:v>
                </c:pt>
                <c:pt idx="1030">
                  <c:v>4</c:v>
                </c:pt>
                <c:pt idx="1031">
                  <c:v>4</c:v>
                </c:pt>
                <c:pt idx="1032">
                  <c:v>0</c:v>
                </c:pt>
                <c:pt idx="1033">
                  <c:v>6</c:v>
                </c:pt>
                <c:pt idx="1034">
                  <c:v>6</c:v>
                </c:pt>
                <c:pt idx="1035">
                  <c:v>4</c:v>
                </c:pt>
                <c:pt idx="1036">
                  <c:v>2</c:v>
                </c:pt>
                <c:pt idx="1037">
                  <c:v>6</c:v>
                </c:pt>
                <c:pt idx="1038">
                  <c:v>4</c:v>
                </c:pt>
                <c:pt idx="1039">
                  <c:v>0</c:v>
                </c:pt>
                <c:pt idx="1040">
                  <c:v>8</c:v>
                </c:pt>
                <c:pt idx="1041">
                  <c:v>6</c:v>
                </c:pt>
                <c:pt idx="1042">
                  <c:v>4</c:v>
                </c:pt>
                <c:pt idx="1043">
                  <c:v>6</c:v>
                </c:pt>
                <c:pt idx="1044">
                  <c:v>6</c:v>
                </c:pt>
                <c:pt idx="1045">
                  <c:v>2</c:v>
                </c:pt>
                <c:pt idx="1046">
                  <c:v>4</c:v>
                </c:pt>
                <c:pt idx="1047">
                  <c:v>4</c:v>
                </c:pt>
                <c:pt idx="1048">
                  <c:v>4</c:v>
                </c:pt>
                <c:pt idx="1049">
                  <c:v>8</c:v>
                </c:pt>
                <c:pt idx="1050">
                  <c:v>6</c:v>
                </c:pt>
                <c:pt idx="1051">
                  <c:v>4</c:v>
                </c:pt>
                <c:pt idx="1052">
                  <c:v>6</c:v>
                </c:pt>
                <c:pt idx="1053">
                  <c:v>4</c:v>
                </c:pt>
                <c:pt idx="1054">
                  <c:v>8</c:v>
                </c:pt>
                <c:pt idx="1055">
                  <c:v>4</c:v>
                </c:pt>
                <c:pt idx="1056">
                  <c:v>4</c:v>
                </c:pt>
                <c:pt idx="1057">
                  <c:v>2</c:v>
                </c:pt>
                <c:pt idx="1058">
                  <c:v>6</c:v>
                </c:pt>
                <c:pt idx="1059">
                  <c:v>6</c:v>
                </c:pt>
                <c:pt idx="1060">
                  <c:v>2</c:v>
                </c:pt>
                <c:pt idx="1061">
                  <c:v>4</c:v>
                </c:pt>
                <c:pt idx="1062">
                  <c:v>4</c:v>
                </c:pt>
                <c:pt idx="1063">
                  <c:v>4</c:v>
                </c:pt>
                <c:pt idx="1064">
                  <c:v>4</c:v>
                </c:pt>
                <c:pt idx="1065">
                  <c:v>4</c:v>
                </c:pt>
                <c:pt idx="1066">
                  <c:v>2</c:v>
                </c:pt>
                <c:pt idx="1067">
                  <c:v>0</c:v>
                </c:pt>
                <c:pt idx="1068">
                  <c:v>4</c:v>
                </c:pt>
                <c:pt idx="1069">
                  <c:v>2</c:v>
                </c:pt>
                <c:pt idx="1070">
                  <c:v>4</c:v>
                </c:pt>
                <c:pt idx="1071">
                  <c:v>6</c:v>
                </c:pt>
                <c:pt idx="1072">
                  <c:v>2</c:v>
                </c:pt>
                <c:pt idx="1073">
                  <c:v>2</c:v>
                </c:pt>
                <c:pt idx="1074">
                  <c:v>4</c:v>
                </c:pt>
                <c:pt idx="1075">
                  <c:v>6</c:v>
                </c:pt>
                <c:pt idx="1076">
                  <c:v>6</c:v>
                </c:pt>
                <c:pt idx="1077">
                  <c:v>2</c:v>
                </c:pt>
                <c:pt idx="1078">
                  <c:v>2</c:v>
                </c:pt>
                <c:pt idx="1079">
                  <c:v>6</c:v>
                </c:pt>
                <c:pt idx="1080">
                  <c:v>4</c:v>
                </c:pt>
                <c:pt idx="1081">
                  <c:v>4</c:v>
                </c:pt>
                <c:pt idx="1082">
                  <c:v>2</c:v>
                </c:pt>
                <c:pt idx="1083">
                  <c:v>6</c:v>
                </c:pt>
                <c:pt idx="1084">
                  <c:v>4</c:v>
                </c:pt>
                <c:pt idx="1085">
                  <c:v>4</c:v>
                </c:pt>
                <c:pt idx="1086">
                  <c:v>0</c:v>
                </c:pt>
                <c:pt idx="1087">
                  <c:v>4</c:v>
                </c:pt>
                <c:pt idx="1088">
                  <c:v>6</c:v>
                </c:pt>
                <c:pt idx="1089">
                  <c:v>8</c:v>
                </c:pt>
                <c:pt idx="1090">
                  <c:v>6</c:v>
                </c:pt>
                <c:pt idx="1091">
                  <c:v>0</c:v>
                </c:pt>
                <c:pt idx="1092">
                  <c:v>6</c:v>
                </c:pt>
                <c:pt idx="1093">
                  <c:v>6</c:v>
                </c:pt>
                <c:pt idx="1094">
                  <c:v>6</c:v>
                </c:pt>
                <c:pt idx="1095">
                  <c:v>6</c:v>
                </c:pt>
                <c:pt idx="1096">
                  <c:v>8</c:v>
                </c:pt>
                <c:pt idx="1097">
                  <c:v>6</c:v>
                </c:pt>
                <c:pt idx="1098">
                  <c:v>8</c:v>
                </c:pt>
                <c:pt idx="1099">
                  <c:v>4</c:v>
                </c:pt>
                <c:pt idx="1100">
                  <c:v>4</c:v>
                </c:pt>
                <c:pt idx="1101">
                  <c:v>2</c:v>
                </c:pt>
                <c:pt idx="1102">
                  <c:v>4</c:v>
                </c:pt>
                <c:pt idx="1103">
                  <c:v>2</c:v>
                </c:pt>
                <c:pt idx="1104">
                  <c:v>2</c:v>
                </c:pt>
                <c:pt idx="1105">
                  <c:v>8</c:v>
                </c:pt>
                <c:pt idx="1106">
                  <c:v>4</c:v>
                </c:pt>
                <c:pt idx="1107">
                  <c:v>4</c:v>
                </c:pt>
                <c:pt idx="1108">
                  <c:v>2</c:v>
                </c:pt>
                <c:pt idx="1109">
                  <c:v>2</c:v>
                </c:pt>
                <c:pt idx="1110">
                  <c:v>6</c:v>
                </c:pt>
                <c:pt idx="1111">
                  <c:v>6</c:v>
                </c:pt>
                <c:pt idx="1112">
                  <c:v>4</c:v>
                </c:pt>
                <c:pt idx="1113">
                  <c:v>4</c:v>
                </c:pt>
                <c:pt idx="1114">
                  <c:v>6</c:v>
                </c:pt>
                <c:pt idx="1115">
                  <c:v>8</c:v>
                </c:pt>
                <c:pt idx="1116">
                  <c:v>4</c:v>
                </c:pt>
                <c:pt idx="1117">
                  <c:v>4</c:v>
                </c:pt>
                <c:pt idx="1118">
                  <c:v>6</c:v>
                </c:pt>
                <c:pt idx="1119">
                  <c:v>6</c:v>
                </c:pt>
                <c:pt idx="1120">
                  <c:v>4</c:v>
                </c:pt>
                <c:pt idx="1121">
                  <c:v>4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6</c:v>
                </c:pt>
                <c:pt idx="1126">
                  <c:v>0</c:v>
                </c:pt>
                <c:pt idx="1127">
                  <c:v>6</c:v>
                </c:pt>
                <c:pt idx="1128">
                  <c:v>2</c:v>
                </c:pt>
                <c:pt idx="1129">
                  <c:v>6</c:v>
                </c:pt>
                <c:pt idx="1130">
                  <c:v>2</c:v>
                </c:pt>
                <c:pt idx="1131">
                  <c:v>4</c:v>
                </c:pt>
                <c:pt idx="1132">
                  <c:v>0</c:v>
                </c:pt>
                <c:pt idx="1133">
                  <c:v>6</c:v>
                </c:pt>
                <c:pt idx="1134">
                  <c:v>2</c:v>
                </c:pt>
                <c:pt idx="1135">
                  <c:v>4</c:v>
                </c:pt>
                <c:pt idx="1136">
                  <c:v>8</c:v>
                </c:pt>
                <c:pt idx="1137">
                  <c:v>4</c:v>
                </c:pt>
                <c:pt idx="1138">
                  <c:v>4</c:v>
                </c:pt>
                <c:pt idx="1139">
                  <c:v>0</c:v>
                </c:pt>
                <c:pt idx="1140">
                  <c:v>2</c:v>
                </c:pt>
                <c:pt idx="1141">
                  <c:v>4</c:v>
                </c:pt>
                <c:pt idx="1142">
                  <c:v>0</c:v>
                </c:pt>
                <c:pt idx="1143">
                  <c:v>2</c:v>
                </c:pt>
                <c:pt idx="1144">
                  <c:v>4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8</c:v>
                </c:pt>
                <c:pt idx="1149">
                  <c:v>2</c:v>
                </c:pt>
                <c:pt idx="1150">
                  <c:v>6</c:v>
                </c:pt>
                <c:pt idx="1151">
                  <c:v>4</c:v>
                </c:pt>
                <c:pt idx="1152">
                  <c:v>6</c:v>
                </c:pt>
                <c:pt idx="1153">
                  <c:v>4</c:v>
                </c:pt>
                <c:pt idx="1154">
                  <c:v>4</c:v>
                </c:pt>
                <c:pt idx="1155">
                  <c:v>4</c:v>
                </c:pt>
                <c:pt idx="1156">
                  <c:v>4</c:v>
                </c:pt>
                <c:pt idx="1157">
                  <c:v>4</c:v>
                </c:pt>
                <c:pt idx="1158">
                  <c:v>0</c:v>
                </c:pt>
                <c:pt idx="1159">
                  <c:v>4</c:v>
                </c:pt>
                <c:pt idx="1160">
                  <c:v>6</c:v>
                </c:pt>
                <c:pt idx="1161">
                  <c:v>4</c:v>
                </c:pt>
                <c:pt idx="1162">
                  <c:v>2</c:v>
                </c:pt>
                <c:pt idx="1163">
                  <c:v>4</c:v>
                </c:pt>
                <c:pt idx="1164">
                  <c:v>6</c:v>
                </c:pt>
                <c:pt idx="1165">
                  <c:v>6</c:v>
                </c:pt>
                <c:pt idx="1166">
                  <c:v>6</c:v>
                </c:pt>
                <c:pt idx="1167">
                  <c:v>4</c:v>
                </c:pt>
                <c:pt idx="1168">
                  <c:v>4</c:v>
                </c:pt>
                <c:pt idx="1169">
                  <c:v>4</c:v>
                </c:pt>
                <c:pt idx="1170">
                  <c:v>2</c:v>
                </c:pt>
                <c:pt idx="1171">
                  <c:v>0</c:v>
                </c:pt>
                <c:pt idx="1172">
                  <c:v>6</c:v>
                </c:pt>
                <c:pt idx="1173">
                  <c:v>8</c:v>
                </c:pt>
                <c:pt idx="1174">
                  <c:v>6</c:v>
                </c:pt>
                <c:pt idx="1175">
                  <c:v>2</c:v>
                </c:pt>
                <c:pt idx="1176">
                  <c:v>4</c:v>
                </c:pt>
                <c:pt idx="1177">
                  <c:v>2</c:v>
                </c:pt>
                <c:pt idx="1178">
                  <c:v>6</c:v>
                </c:pt>
                <c:pt idx="1179">
                  <c:v>6</c:v>
                </c:pt>
                <c:pt idx="1180">
                  <c:v>6</c:v>
                </c:pt>
                <c:pt idx="1181">
                  <c:v>6</c:v>
                </c:pt>
                <c:pt idx="1182">
                  <c:v>2</c:v>
                </c:pt>
                <c:pt idx="1183">
                  <c:v>2</c:v>
                </c:pt>
                <c:pt idx="1184">
                  <c:v>6</c:v>
                </c:pt>
                <c:pt idx="1185">
                  <c:v>2</c:v>
                </c:pt>
                <c:pt idx="1186">
                  <c:v>4</c:v>
                </c:pt>
                <c:pt idx="1187">
                  <c:v>2</c:v>
                </c:pt>
                <c:pt idx="1188">
                  <c:v>4</c:v>
                </c:pt>
                <c:pt idx="1189">
                  <c:v>4</c:v>
                </c:pt>
                <c:pt idx="1190">
                  <c:v>2</c:v>
                </c:pt>
                <c:pt idx="1191">
                  <c:v>6</c:v>
                </c:pt>
                <c:pt idx="1192">
                  <c:v>4</c:v>
                </c:pt>
                <c:pt idx="1193">
                  <c:v>2</c:v>
                </c:pt>
                <c:pt idx="1194">
                  <c:v>4</c:v>
                </c:pt>
                <c:pt idx="1195">
                  <c:v>4</c:v>
                </c:pt>
                <c:pt idx="1196">
                  <c:v>2</c:v>
                </c:pt>
                <c:pt idx="1197">
                  <c:v>4</c:v>
                </c:pt>
                <c:pt idx="1198">
                  <c:v>4</c:v>
                </c:pt>
                <c:pt idx="1199">
                  <c:v>6</c:v>
                </c:pt>
                <c:pt idx="1200">
                  <c:v>2</c:v>
                </c:pt>
                <c:pt idx="1201">
                  <c:v>2</c:v>
                </c:pt>
                <c:pt idx="1202">
                  <c:v>4</c:v>
                </c:pt>
                <c:pt idx="1203">
                  <c:v>4</c:v>
                </c:pt>
                <c:pt idx="1204">
                  <c:v>2</c:v>
                </c:pt>
                <c:pt idx="1205">
                  <c:v>6</c:v>
                </c:pt>
                <c:pt idx="1206">
                  <c:v>4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0</c:v>
                </c:pt>
                <c:pt idx="1211">
                  <c:v>6</c:v>
                </c:pt>
                <c:pt idx="1212">
                  <c:v>6</c:v>
                </c:pt>
                <c:pt idx="1213">
                  <c:v>4</c:v>
                </c:pt>
                <c:pt idx="1214">
                  <c:v>4</c:v>
                </c:pt>
                <c:pt idx="1215">
                  <c:v>6</c:v>
                </c:pt>
                <c:pt idx="1216">
                  <c:v>2</c:v>
                </c:pt>
                <c:pt idx="1217">
                  <c:v>6</c:v>
                </c:pt>
                <c:pt idx="1218">
                  <c:v>4</c:v>
                </c:pt>
                <c:pt idx="1219">
                  <c:v>4</c:v>
                </c:pt>
                <c:pt idx="1220">
                  <c:v>4</c:v>
                </c:pt>
                <c:pt idx="1221">
                  <c:v>2</c:v>
                </c:pt>
                <c:pt idx="1222">
                  <c:v>2</c:v>
                </c:pt>
                <c:pt idx="1223">
                  <c:v>4</c:v>
                </c:pt>
                <c:pt idx="1224">
                  <c:v>6</c:v>
                </c:pt>
                <c:pt idx="1225">
                  <c:v>6</c:v>
                </c:pt>
                <c:pt idx="1226">
                  <c:v>2</c:v>
                </c:pt>
                <c:pt idx="1227">
                  <c:v>4</c:v>
                </c:pt>
                <c:pt idx="1228">
                  <c:v>2</c:v>
                </c:pt>
                <c:pt idx="1229">
                  <c:v>6</c:v>
                </c:pt>
                <c:pt idx="1230">
                  <c:v>6</c:v>
                </c:pt>
                <c:pt idx="1231">
                  <c:v>4</c:v>
                </c:pt>
                <c:pt idx="1232">
                  <c:v>4</c:v>
                </c:pt>
                <c:pt idx="1233">
                  <c:v>2</c:v>
                </c:pt>
                <c:pt idx="1234">
                  <c:v>2</c:v>
                </c:pt>
                <c:pt idx="1235">
                  <c:v>6</c:v>
                </c:pt>
                <c:pt idx="1236">
                  <c:v>6</c:v>
                </c:pt>
                <c:pt idx="1237">
                  <c:v>2</c:v>
                </c:pt>
                <c:pt idx="1238">
                  <c:v>6</c:v>
                </c:pt>
                <c:pt idx="1239">
                  <c:v>4</c:v>
                </c:pt>
                <c:pt idx="1240">
                  <c:v>4</c:v>
                </c:pt>
                <c:pt idx="1241">
                  <c:v>4</c:v>
                </c:pt>
                <c:pt idx="1242">
                  <c:v>4</c:v>
                </c:pt>
                <c:pt idx="1243">
                  <c:v>0</c:v>
                </c:pt>
                <c:pt idx="1244">
                  <c:v>4</c:v>
                </c:pt>
                <c:pt idx="1245">
                  <c:v>4</c:v>
                </c:pt>
                <c:pt idx="1246">
                  <c:v>6</c:v>
                </c:pt>
                <c:pt idx="1247">
                  <c:v>2</c:v>
                </c:pt>
                <c:pt idx="1248">
                  <c:v>6</c:v>
                </c:pt>
                <c:pt idx="1249">
                  <c:v>4</c:v>
                </c:pt>
                <c:pt idx="1250">
                  <c:v>4</c:v>
                </c:pt>
                <c:pt idx="1251">
                  <c:v>2</c:v>
                </c:pt>
                <c:pt idx="1252">
                  <c:v>0</c:v>
                </c:pt>
                <c:pt idx="1253">
                  <c:v>2</c:v>
                </c:pt>
                <c:pt idx="1254">
                  <c:v>4</c:v>
                </c:pt>
                <c:pt idx="1255">
                  <c:v>0</c:v>
                </c:pt>
                <c:pt idx="1256">
                  <c:v>4</c:v>
                </c:pt>
                <c:pt idx="1257">
                  <c:v>6</c:v>
                </c:pt>
                <c:pt idx="1258">
                  <c:v>0</c:v>
                </c:pt>
                <c:pt idx="1259">
                  <c:v>2</c:v>
                </c:pt>
                <c:pt idx="1260">
                  <c:v>2</c:v>
                </c:pt>
                <c:pt idx="1261">
                  <c:v>6</c:v>
                </c:pt>
                <c:pt idx="1262">
                  <c:v>4</c:v>
                </c:pt>
                <c:pt idx="1263">
                  <c:v>4</c:v>
                </c:pt>
                <c:pt idx="1264">
                  <c:v>2</c:v>
                </c:pt>
                <c:pt idx="1265">
                  <c:v>4</c:v>
                </c:pt>
                <c:pt idx="1266">
                  <c:v>2</c:v>
                </c:pt>
                <c:pt idx="1267">
                  <c:v>2</c:v>
                </c:pt>
                <c:pt idx="1268">
                  <c:v>0</c:v>
                </c:pt>
                <c:pt idx="1269">
                  <c:v>6</c:v>
                </c:pt>
                <c:pt idx="1270">
                  <c:v>0</c:v>
                </c:pt>
                <c:pt idx="1271">
                  <c:v>4</c:v>
                </c:pt>
                <c:pt idx="1272">
                  <c:v>8</c:v>
                </c:pt>
                <c:pt idx="1273">
                  <c:v>4</c:v>
                </c:pt>
                <c:pt idx="1274">
                  <c:v>4</c:v>
                </c:pt>
                <c:pt idx="1275">
                  <c:v>4</c:v>
                </c:pt>
                <c:pt idx="1276">
                  <c:v>4</c:v>
                </c:pt>
                <c:pt idx="1277">
                  <c:v>8</c:v>
                </c:pt>
                <c:pt idx="1278">
                  <c:v>0</c:v>
                </c:pt>
                <c:pt idx="1279">
                  <c:v>2</c:v>
                </c:pt>
                <c:pt idx="1280">
                  <c:v>4</c:v>
                </c:pt>
                <c:pt idx="1281">
                  <c:v>4</c:v>
                </c:pt>
                <c:pt idx="1282">
                  <c:v>2</c:v>
                </c:pt>
                <c:pt idx="1283">
                  <c:v>4</c:v>
                </c:pt>
                <c:pt idx="1284">
                  <c:v>4</c:v>
                </c:pt>
                <c:pt idx="1285">
                  <c:v>6</c:v>
                </c:pt>
                <c:pt idx="1286">
                  <c:v>2</c:v>
                </c:pt>
                <c:pt idx="1287">
                  <c:v>6</c:v>
                </c:pt>
                <c:pt idx="1288">
                  <c:v>2</c:v>
                </c:pt>
                <c:pt idx="1289">
                  <c:v>4</c:v>
                </c:pt>
                <c:pt idx="1290">
                  <c:v>2</c:v>
                </c:pt>
                <c:pt idx="1291">
                  <c:v>8</c:v>
                </c:pt>
                <c:pt idx="1292">
                  <c:v>2</c:v>
                </c:pt>
                <c:pt idx="1293">
                  <c:v>4</c:v>
                </c:pt>
                <c:pt idx="1294">
                  <c:v>2</c:v>
                </c:pt>
                <c:pt idx="1295">
                  <c:v>4</c:v>
                </c:pt>
                <c:pt idx="1296">
                  <c:v>8</c:v>
                </c:pt>
                <c:pt idx="1297">
                  <c:v>2</c:v>
                </c:pt>
                <c:pt idx="1298">
                  <c:v>4</c:v>
                </c:pt>
                <c:pt idx="1299">
                  <c:v>2</c:v>
                </c:pt>
                <c:pt idx="1300">
                  <c:v>4</c:v>
                </c:pt>
                <c:pt idx="1301">
                  <c:v>2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4</c:v>
                </c:pt>
                <c:pt idx="1306">
                  <c:v>2</c:v>
                </c:pt>
                <c:pt idx="1307">
                  <c:v>2</c:v>
                </c:pt>
                <c:pt idx="1308">
                  <c:v>0</c:v>
                </c:pt>
                <c:pt idx="1309">
                  <c:v>4</c:v>
                </c:pt>
                <c:pt idx="1310">
                  <c:v>4</c:v>
                </c:pt>
                <c:pt idx="1311">
                  <c:v>0</c:v>
                </c:pt>
                <c:pt idx="1312">
                  <c:v>0</c:v>
                </c:pt>
                <c:pt idx="1313">
                  <c:v>2</c:v>
                </c:pt>
                <c:pt idx="1314">
                  <c:v>4</c:v>
                </c:pt>
                <c:pt idx="1315">
                  <c:v>4</c:v>
                </c:pt>
                <c:pt idx="1316">
                  <c:v>6</c:v>
                </c:pt>
                <c:pt idx="1317">
                  <c:v>4</c:v>
                </c:pt>
                <c:pt idx="1318">
                  <c:v>4</c:v>
                </c:pt>
                <c:pt idx="1319">
                  <c:v>4</c:v>
                </c:pt>
                <c:pt idx="1320">
                  <c:v>2</c:v>
                </c:pt>
                <c:pt idx="1321">
                  <c:v>4</c:v>
                </c:pt>
                <c:pt idx="1322">
                  <c:v>6</c:v>
                </c:pt>
                <c:pt idx="1323">
                  <c:v>4</c:v>
                </c:pt>
                <c:pt idx="1324">
                  <c:v>4</c:v>
                </c:pt>
                <c:pt idx="1325">
                  <c:v>4</c:v>
                </c:pt>
                <c:pt idx="1326">
                  <c:v>4</c:v>
                </c:pt>
                <c:pt idx="1327">
                  <c:v>2</c:v>
                </c:pt>
                <c:pt idx="1328">
                  <c:v>4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4</c:v>
                </c:pt>
                <c:pt idx="1333">
                  <c:v>2</c:v>
                </c:pt>
                <c:pt idx="1334">
                  <c:v>2</c:v>
                </c:pt>
                <c:pt idx="1335">
                  <c:v>6</c:v>
                </c:pt>
                <c:pt idx="1336">
                  <c:v>4</c:v>
                </c:pt>
                <c:pt idx="1337">
                  <c:v>6</c:v>
                </c:pt>
                <c:pt idx="1338">
                  <c:v>6</c:v>
                </c:pt>
                <c:pt idx="1339">
                  <c:v>4</c:v>
                </c:pt>
                <c:pt idx="1340">
                  <c:v>2</c:v>
                </c:pt>
                <c:pt idx="1341">
                  <c:v>4</c:v>
                </c:pt>
                <c:pt idx="1342">
                  <c:v>4</c:v>
                </c:pt>
                <c:pt idx="1343">
                  <c:v>2</c:v>
                </c:pt>
                <c:pt idx="1344">
                  <c:v>6</c:v>
                </c:pt>
                <c:pt idx="1345">
                  <c:v>2</c:v>
                </c:pt>
                <c:pt idx="1346">
                  <c:v>6</c:v>
                </c:pt>
                <c:pt idx="1347">
                  <c:v>6</c:v>
                </c:pt>
                <c:pt idx="1348">
                  <c:v>4</c:v>
                </c:pt>
                <c:pt idx="1349">
                  <c:v>2</c:v>
                </c:pt>
                <c:pt idx="1350">
                  <c:v>2</c:v>
                </c:pt>
                <c:pt idx="1351">
                  <c:v>6</c:v>
                </c:pt>
                <c:pt idx="1352">
                  <c:v>6</c:v>
                </c:pt>
                <c:pt idx="1353">
                  <c:v>4</c:v>
                </c:pt>
                <c:pt idx="1354">
                  <c:v>2</c:v>
                </c:pt>
                <c:pt idx="1355">
                  <c:v>4</c:v>
                </c:pt>
                <c:pt idx="1356">
                  <c:v>2</c:v>
                </c:pt>
                <c:pt idx="1357">
                  <c:v>4</c:v>
                </c:pt>
                <c:pt idx="1358">
                  <c:v>8</c:v>
                </c:pt>
                <c:pt idx="1359">
                  <c:v>4</c:v>
                </c:pt>
                <c:pt idx="1360">
                  <c:v>6</c:v>
                </c:pt>
                <c:pt idx="1361">
                  <c:v>8</c:v>
                </c:pt>
                <c:pt idx="1362">
                  <c:v>4</c:v>
                </c:pt>
                <c:pt idx="1363">
                  <c:v>4</c:v>
                </c:pt>
                <c:pt idx="1364">
                  <c:v>4</c:v>
                </c:pt>
                <c:pt idx="1365">
                  <c:v>6</c:v>
                </c:pt>
                <c:pt idx="1366">
                  <c:v>0</c:v>
                </c:pt>
                <c:pt idx="1367">
                  <c:v>4</c:v>
                </c:pt>
                <c:pt idx="1368">
                  <c:v>6</c:v>
                </c:pt>
                <c:pt idx="1369">
                  <c:v>6</c:v>
                </c:pt>
                <c:pt idx="1370">
                  <c:v>2</c:v>
                </c:pt>
                <c:pt idx="1371">
                  <c:v>4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4</c:v>
                </c:pt>
                <c:pt idx="1376">
                  <c:v>6</c:v>
                </c:pt>
                <c:pt idx="1377">
                  <c:v>4</c:v>
                </c:pt>
                <c:pt idx="1378">
                  <c:v>4</c:v>
                </c:pt>
                <c:pt idx="1379">
                  <c:v>4</c:v>
                </c:pt>
                <c:pt idx="1380">
                  <c:v>4</c:v>
                </c:pt>
                <c:pt idx="1381">
                  <c:v>4</c:v>
                </c:pt>
                <c:pt idx="1382">
                  <c:v>0</c:v>
                </c:pt>
                <c:pt idx="1383">
                  <c:v>4</c:v>
                </c:pt>
                <c:pt idx="1384">
                  <c:v>2</c:v>
                </c:pt>
                <c:pt idx="1385">
                  <c:v>8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4</c:v>
                </c:pt>
                <c:pt idx="1390">
                  <c:v>4</c:v>
                </c:pt>
                <c:pt idx="1391">
                  <c:v>2</c:v>
                </c:pt>
                <c:pt idx="1392">
                  <c:v>4</c:v>
                </c:pt>
                <c:pt idx="1393">
                  <c:v>4</c:v>
                </c:pt>
                <c:pt idx="1394">
                  <c:v>2</c:v>
                </c:pt>
                <c:pt idx="1395">
                  <c:v>0</c:v>
                </c:pt>
                <c:pt idx="1396">
                  <c:v>2</c:v>
                </c:pt>
                <c:pt idx="1397">
                  <c:v>4</c:v>
                </c:pt>
                <c:pt idx="1398">
                  <c:v>6</c:v>
                </c:pt>
                <c:pt idx="1399">
                  <c:v>2</c:v>
                </c:pt>
                <c:pt idx="1400">
                  <c:v>0</c:v>
                </c:pt>
                <c:pt idx="1401">
                  <c:v>2</c:v>
                </c:pt>
                <c:pt idx="1402">
                  <c:v>4</c:v>
                </c:pt>
                <c:pt idx="1403">
                  <c:v>6</c:v>
                </c:pt>
                <c:pt idx="1404">
                  <c:v>8</c:v>
                </c:pt>
                <c:pt idx="1405">
                  <c:v>4</c:v>
                </c:pt>
                <c:pt idx="1406">
                  <c:v>8</c:v>
                </c:pt>
                <c:pt idx="1407">
                  <c:v>2</c:v>
                </c:pt>
                <c:pt idx="1408">
                  <c:v>4</c:v>
                </c:pt>
                <c:pt idx="1409">
                  <c:v>2</c:v>
                </c:pt>
                <c:pt idx="1410">
                  <c:v>6</c:v>
                </c:pt>
                <c:pt idx="1411">
                  <c:v>4</c:v>
                </c:pt>
                <c:pt idx="1412">
                  <c:v>0</c:v>
                </c:pt>
                <c:pt idx="1413">
                  <c:v>4</c:v>
                </c:pt>
                <c:pt idx="1414">
                  <c:v>8</c:v>
                </c:pt>
                <c:pt idx="1415">
                  <c:v>2</c:v>
                </c:pt>
                <c:pt idx="1416">
                  <c:v>4</c:v>
                </c:pt>
                <c:pt idx="1417">
                  <c:v>6</c:v>
                </c:pt>
                <c:pt idx="1418">
                  <c:v>6</c:v>
                </c:pt>
                <c:pt idx="1419">
                  <c:v>2</c:v>
                </c:pt>
                <c:pt idx="1420">
                  <c:v>4</c:v>
                </c:pt>
                <c:pt idx="1421">
                  <c:v>4</c:v>
                </c:pt>
                <c:pt idx="1422">
                  <c:v>4</c:v>
                </c:pt>
                <c:pt idx="1423">
                  <c:v>2</c:v>
                </c:pt>
                <c:pt idx="1424">
                  <c:v>4</c:v>
                </c:pt>
                <c:pt idx="1425">
                  <c:v>4</c:v>
                </c:pt>
                <c:pt idx="1426">
                  <c:v>0</c:v>
                </c:pt>
                <c:pt idx="1427">
                  <c:v>2</c:v>
                </c:pt>
                <c:pt idx="1428">
                  <c:v>4</c:v>
                </c:pt>
                <c:pt idx="1429">
                  <c:v>4</c:v>
                </c:pt>
                <c:pt idx="1430">
                  <c:v>6</c:v>
                </c:pt>
                <c:pt idx="1431">
                  <c:v>2</c:v>
                </c:pt>
                <c:pt idx="1432">
                  <c:v>6</c:v>
                </c:pt>
                <c:pt idx="1433">
                  <c:v>4</c:v>
                </c:pt>
                <c:pt idx="1434">
                  <c:v>4</c:v>
                </c:pt>
                <c:pt idx="1435">
                  <c:v>6</c:v>
                </c:pt>
                <c:pt idx="1436">
                  <c:v>4</c:v>
                </c:pt>
                <c:pt idx="1437">
                  <c:v>4</c:v>
                </c:pt>
                <c:pt idx="1438">
                  <c:v>4</c:v>
                </c:pt>
                <c:pt idx="1439">
                  <c:v>4</c:v>
                </c:pt>
                <c:pt idx="1440">
                  <c:v>4</c:v>
                </c:pt>
                <c:pt idx="1441">
                  <c:v>6</c:v>
                </c:pt>
                <c:pt idx="1442">
                  <c:v>6</c:v>
                </c:pt>
                <c:pt idx="1443">
                  <c:v>2</c:v>
                </c:pt>
                <c:pt idx="1444">
                  <c:v>6</c:v>
                </c:pt>
                <c:pt idx="1445">
                  <c:v>4</c:v>
                </c:pt>
                <c:pt idx="1446">
                  <c:v>4</c:v>
                </c:pt>
                <c:pt idx="1447">
                  <c:v>8</c:v>
                </c:pt>
                <c:pt idx="1448">
                  <c:v>4</c:v>
                </c:pt>
                <c:pt idx="1449">
                  <c:v>8</c:v>
                </c:pt>
                <c:pt idx="1450">
                  <c:v>8</c:v>
                </c:pt>
                <c:pt idx="1451">
                  <c:v>4</c:v>
                </c:pt>
                <c:pt idx="1452">
                  <c:v>4</c:v>
                </c:pt>
                <c:pt idx="1453">
                  <c:v>6</c:v>
                </c:pt>
                <c:pt idx="1454">
                  <c:v>2</c:v>
                </c:pt>
                <c:pt idx="1455">
                  <c:v>6</c:v>
                </c:pt>
                <c:pt idx="1456">
                  <c:v>6</c:v>
                </c:pt>
                <c:pt idx="1457">
                  <c:v>2</c:v>
                </c:pt>
                <c:pt idx="1458">
                  <c:v>2</c:v>
                </c:pt>
                <c:pt idx="1459">
                  <c:v>4</c:v>
                </c:pt>
                <c:pt idx="1460">
                  <c:v>4</c:v>
                </c:pt>
                <c:pt idx="1461">
                  <c:v>6</c:v>
                </c:pt>
                <c:pt idx="1462">
                  <c:v>2</c:v>
                </c:pt>
                <c:pt idx="1463">
                  <c:v>4</c:v>
                </c:pt>
                <c:pt idx="1464">
                  <c:v>6</c:v>
                </c:pt>
                <c:pt idx="1465">
                  <c:v>4</c:v>
                </c:pt>
                <c:pt idx="1466">
                  <c:v>4</c:v>
                </c:pt>
                <c:pt idx="1467">
                  <c:v>4</c:v>
                </c:pt>
                <c:pt idx="1468">
                  <c:v>8</c:v>
                </c:pt>
                <c:pt idx="1469">
                  <c:v>4</c:v>
                </c:pt>
                <c:pt idx="1470">
                  <c:v>0</c:v>
                </c:pt>
                <c:pt idx="1471">
                  <c:v>2</c:v>
                </c:pt>
                <c:pt idx="1472">
                  <c:v>6</c:v>
                </c:pt>
                <c:pt idx="1473">
                  <c:v>4</c:v>
                </c:pt>
                <c:pt idx="1474">
                  <c:v>0</c:v>
                </c:pt>
                <c:pt idx="1475">
                  <c:v>4</c:v>
                </c:pt>
                <c:pt idx="1476">
                  <c:v>2</c:v>
                </c:pt>
                <c:pt idx="1477">
                  <c:v>4</c:v>
                </c:pt>
                <c:pt idx="1478">
                  <c:v>2</c:v>
                </c:pt>
                <c:pt idx="1479">
                  <c:v>8</c:v>
                </c:pt>
                <c:pt idx="1480">
                  <c:v>4</c:v>
                </c:pt>
                <c:pt idx="1481">
                  <c:v>4</c:v>
                </c:pt>
                <c:pt idx="1482">
                  <c:v>8</c:v>
                </c:pt>
                <c:pt idx="1483">
                  <c:v>0</c:v>
                </c:pt>
                <c:pt idx="1484">
                  <c:v>8</c:v>
                </c:pt>
                <c:pt idx="1485">
                  <c:v>4</c:v>
                </c:pt>
                <c:pt idx="1486">
                  <c:v>6</c:v>
                </c:pt>
                <c:pt idx="1487">
                  <c:v>4</c:v>
                </c:pt>
                <c:pt idx="1488">
                  <c:v>4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4</c:v>
                </c:pt>
                <c:pt idx="1493">
                  <c:v>0</c:v>
                </c:pt>
                <c:pt idx="1494">
                  <c:v>2</c:v>
                </c:pt>
                <c:pt idx="1495">
                  <c:v>8</c:v>
                </c:pt>
                <c:pt idx="1496">
                  <c:v>0</c:v>
                </c:pt>
                <c:pt idx="1497">
                  <c:v>4</c:v>
                </c:pt>
                <c:pt idx="1498">
                  <c:v>6</c:v>
                </c:pt>
                <c:pt idx="1499">
                  <c:v>0</c:v>
                </c:pt>
                <c:pt idx="1500">
                  <c:v>8</c:v>
                </c:pt>
                <c:pt idx="1501">
                  <c:v>4</c:v>
                </c:pt>
                <c:pt idx="1502">
                  <c:v>4</c:v>
                </c:pt>
                <c:pt idx="1503">
                  <c:v>2</c:v>
                </c:pt>
                <c:pt idx="1504">
                  <c:v>6</c:v>
                </c:pt>
                <c:pt idx="1505">
                  <c:v>2</c:v>
                </c:pt>
                <c:pt idx="1506">
                  <c:v>4</c:v>
                </c:pt>
                <c:pt idx="1507">
                  <c:v>4</c:v>
                </c:pt>
                <c:pt idx="1508">
                  <c:v>6</c:v>
                </c:pt>
                <c:pt idx="1509">
                  <c:v>8</c:v>
                </c:pt>
                <c:pt idx="1510">
                  <c:v>8</c:v>
                </c:pt>
                <c:pt idx="1511">
                  <c:v>6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0</c:v>
                </c:pt>
                <c:pt idx="1516">
                  <c:v>4</c:v>
                </c:pt>
                <c:pt idx="1517">
                  <c:v>4</c:v>
                </c:pt>
                <c:pt idx="1518">
                  <c:v>6</c:v>
                </c:pt>
                <c:pt idx="1519">
                  <c:v>4</c:v>
                </c:pt>
                <c:pt idx="1520">
                  <c:v>2</c:v>
                </c:pt>
                <c:pt idx="1521">
                  <c:v>2</c:v>
                </c:pt>
                <c:pt idx="1522">
                  <c:v>4</c:v>
                </c:pt>
                <c:pt idx="1523">
                  <c:v>6</c:v>
                </c:pt>
                <c:pt idx="1524">
                  <c:v>4</c:v>
                </c:pt>
                <c:pt idx="1525">
                  <c:v>2</c:v>
                </c:pt>
                <c:pt idx="1526">
                  <c:v>4</c:v>
                </c:pt>
                <c:pt idx="1527">
                  <c:v>4</c:v>
                </c:pt>
                <c:pt idx="1528">
                  <c:v>4</c:v>
                </c:pt>
                <c:pt idx="1529">
                  <c:v>4</c:v>
                </c:pt>
                <c:pt idx="1530">
                  <c:v>4</c:v>
                </c:pt>
                <c:pt idx="1531">
                  <c:v>2</c:v>
                </c:pt>
                <c:pt idx="1532">
                  <c:v>4</c:v>
                </c:pt>
                <c:pt idx="1533">
                  <c:v>4</c:v>
                </c:pt>
                <c:pt idx="1534">
                  <c:v>6</c:v>
                </c:pt>
                <c:pt idx="1535">
                  <c:v>4</c:v>
                </c:pt>
                <c:pt idx="1536">
                  <c:v>6</c:v>
                </c:pt>
                <c:pt idx="1537">
                  <c:v>6</c:v>
                </c:pt>
                <c:pt idx="1538">
                  <c:v>8</c:v>
                </c:pt>
                <c:pt idx="1539">
                  <c:v>2</c:v>
                </c:pt>
                <c:pt idx="1540">
                  <c:v>2</c:v>
                </c:pt>
                <c:pt idx="1541">
                  <c:v>4</c:v>
                </c:pt>
                <c:pt idx="1542">
                  <c:v>4</c:v>
                </c:pt>
                <c:pt idx="1543">
                  <c:v>4</c:v>
                </c:pt>
                <c:pt idx="1544">
                  <c:v>2</c:v>
                </c:pt>
                <c:pt idx="1545">
                  <c:v>4</c:v>
                </c:pt>
                <c:pt idx="1546">
                  <c:v>4</c:v>
                </c:pt>
                <c:pt idx="1547">
                  <c:v>8</c:v>
                </c:pt>
                <c:pt idx="1548">
                  <c:v>0</c:v>
                </c:pt>
                <c:pt idx="1549">
                  <c:v>2</c:v>
                </c:pt>
                <c:pt idx="1550">
                  <c:v>4</c:v>
                </c:pt>
                <c:pt idx="1551">
                  <c:v>2</c:v>
                </c:pt>
                <c:pt idx="1552">
                  <c:v>4</c:v>
                </c:pt>
                <c:pt idx="1553">
                  <c:v>6</c:v>
                </c:pt>
                <c:pt idx="1554">
                  <c:v>4</c:v>
                </c:pt>
                <c:pt idx="1555">
                  <c:v>6</c:v>
                </c:pt>
                <c:pt idx="1556">
                  <c:v>6</c:v>
                </c:pt>
                <c:pt idx="1557">
                  <c:v>6</c:v>
                </c:pt>
                <c:pt idx="1558">
                  <c:v>0</c:v>
                </c:pt>
                <c:pt idx="1559">
                  <c:v>6</c:v>
                </c:pt>
                <c:pt idx="1560">
                  <c:v>8</c:v>
                </c:pt>
                <c:pt idx="1561">
                  <c:v>4</c:v>
                </c:pt>
                <c:pt idx="1562">
                  <c:v>0</c:v>
                </c:pt>
                <c:pt idx="1563">
                  <c:v>8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8</c:v>
                </c:pt>
                <c:pt idx="1568">
                  <c:v>6</c:v>
                </c:pt>
                <c:pt idx="1569">
                  <c:v>2</c:v>
                </c:pt>
                <c:pt idx="1570">
                  <c:v>6</c:v>
                </c:pt>
                <c:pt idx="1571">
                  <c:v>4</c:v>
                </c:pt>
                <c:pt idx="1572">
                  <c:v>4</c:v>
                </c:pt>
                <c:pt idx="1573">
                  <c:v>4</c:v>
                </c:pt>
                <c:pt idx="1574">
                  <c:v>4</c:v>
                </c:pt>
                <c:pt idx="1575">
                  <c:v>6</c:v>
                </c:pt>
                <c:pt idx="1576">
                  <c:v>2</c:v>
                </c:pt>
                <c:pt idx="1577">
                  <c:v>6</c:v>
                </c:pt>
                <c:pt idx="1578">
                  <c:v>2</c:v>
                </c:pt>
                <c:pt idx="1579">
                  <c:v>4</c:v>
                </c:pt>
                <c:pt idx="1580">
                  <c:v>6</c:v>
                </c:pt>
                <c:pt idx="1581">
                  <c:v>6</c:v>
                </c:pt>
                <c:pt idx="1582">
                  <c:v>6</c:v>
                </c:pt>
                <c:pt idx="1583">
                  <c:v>2</c:v>
                </c:pt>
                <c:pt idx="1584">
                  <c:v>0</c:v>
                </c:pt>
                <c:pt idx="1585">
                  <c:v>4</c:v>
                </c:pt>
                <c:pt idx="1586">
                  <c:v>2</c:v>
                </c:pt>
                <c:pt idx="1587">
                  <c:v>4</c:v>
                </c:pt>
                <c:pt idx="1588">
                  <c:v>6</c:v>
                </c:pt>
                <c:pt idx="1589">
                  <c:v>4</c:v>
                </c:pt>
                <c:pt idx="1590">
                  <c:v>4</c:v>
                </c:pt>
                <c:pt idx="1591">
                  <c:v>6</c:v>
                </c:pt>
                <c:pt idx="1592">
                  <c:v>4</c:v>
                </c:pt>
                <c:pt idx="1593">
                  <c:v>2</c:v>
                </c:pt>
                <c:pt idx="1594">
                  <c:v>8</c:v>
                </c:pt>
                <c:pt idx="1595">
                  <c:v>6</c:v>
                </c:pt>
                <c:pt idx="1596">
                  <c:v>4</c:v>
                </c:pt>
                <c:pt idx="1597">
                  <c:v>2</c:v>
                </c:pt>
                <c:pt idx="1598">
                  <c:v>8</c:v>
                </c:pt>
                <c:pt idx="1599">
                  <c:v>6</c:v>
                </c:pt>
                <c:pt idx="1600">
                  <c:v>6</c:v>
                </c:pt>
                <c:pt idx="1601">
                  <c:v>2</c:v>
                </c:pt>
                <c:pt idx="1602">
                  <c:v>0</c:v>
                </c:pt>
                <c:pt idx="1603">
                  <c:v>4</c:v>
                </c:pt>
                <c:pt idx="1604">
                  <c:v>0</c:v>
                </c:pt>
                <c:pt idx="1605">
                  <c:v>4</c:v>
                </c:pt>
                <c:pt idx="1606">
                  <c:v>4</c:v>
                </c:pt>
                <c:pt idx="1607">
                  <c:v>4</c:v>
                </c:pt>
                <c:pt idx="1608">
                  <c:v>6</c:v>
                </c:pt>
                <c:pt idx="1609">
                  <c:v>4</c:v>
                </c:pt>
                <c:pt idx="1610">
                  <c:v>4</c:v>
                </c:pt>
                <c:pt idx="1611">
                  <c:v>2</c:v>
                </c:pt>
                <c:pt idx="1612">
                  <c:v>4</c:v>
                </c:pt>
                <c:pt idx="1613">
                  <c:v>4</c:v>
                </c:pt>
                <c:pt idx="1614">
                  <c:v>2</c:v>
                </c:pt>
                <c:pt idx="1615">
                  <c:v>4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6</c:v>
                </c:pt>
                <c:pt idx="1620">
                  <c:v>4</c:v>
                </c:pt>
                <c:pt idx="1621">
                  <c:v>0</c:v>
                </c:pt>
                <c:pt idx="1622">
                  <c:v>2</c:v>
                </c:pt>
                <c:pt idx="1623">
                  <c:v>4</c:v>
                </c:pt>
                <c:pt idx="1624">
                  <c:v>4</c:v>
                </c:pt>
                <c:pt idx="1625">
                  <c:v>6</c:v>
                </c:pt>
                <c:pt idx="1626">
                  <c:v>4</c:v>
                </c:pt>
                <c:pt idx="1627">
                  <c:v>2</c:v>
                </c:pt>
                <c:pt idx="1628">
                  <c:v>4</c:v>
                </c:pt>
                <c:pt idx="1629">
                  <c:v>2</c:v>
                </c:pt>
                <c:pt idx="1630">
                  <c:v>6</c:v>
                </c:pt>
                <c:pt idx="1631">
                  <c:v>6</c:v>
                </c:pt>
                <c:pt idx="1632">
                  <c:v>2</c:v>
                </c:pt>
                <c:pt idx="1633">
                  <c:v>0</c:v>
                </c:pt>
                <c:pt idx="1634">
                  <c:v>4</c:v>
                </c:pt>
                <c:pt idx="1635">
                  <c:v>2</c:v>
                </c:pt>
                <c:pt idx="1636">
                  <c:v>4</c:v>
                </c:pt>
                <c:pt idx="1637">
                  <c:v>4</c:v>
                </c:pt>
                <c:pt idx="1638">
                  <c:v>2</c:v>
                </c:pt>
                <c:pt idx="1639">
                  <c:v>6</c:v>
                </c:pt>
                <c:pt idx="1640">
                  <c:v>0</c:v>
                </c:pt>
                <c:pt idx="1641">
                  <c:v>2</c:v>
                </c:pt>
                <c:pt idx="1642">
                  <c:v>4</c:v>
                </c:pt>
                <c:pt idx="1643">
                  <c:v>2</c:v>
                </c:pt>
                <c:pt idx="1644">
                  <c:v>6</c:v>
                </c:pt>
                <c:pt idx="1645">
                  <c:v>6</c:v>
                </c:pt>
                <c:pt idx="1646">
                  <c:v>2</c:v>
                </c:pt>
                <c:pt idx="1647">
                  <c:v>8</c:v>
                </c:pt>
                <c:pt idx="1648">
                  <c:v>4</c:v>
                </c:pt>
                <c:pt idx="1649">
                  <c:v>4</c:v>
                </c:pt>
                <c:pt idx="1650">
                  <c:v>4</c:v>
                </c:pt>
                <c:pt idx="1651">
                  <c:v>4</c:v>
                </c:pt>
                <c:pt idx="1652">
                  <c:v>4</c:v>
                </c:pt>
                <c:pt idx="1653">
                  <c:v>0</c:v>
                </c:pt>
                <c:pt idx="1654">
                  <c:v>6</c:v>
                </c:pt>
                <c:pt idx="1655">
                  <c:v>4</c:v>
                </c:pt>
                <c:pt idx="1656">
                  <c:v>4</c:v>
                </c:pt>
                <c:pt idx="1657">
                  <c:v>8</c:v>
                </c:pt>
                <c:pt idx="1658">
                  <c:v>4</c:v>
                </c:pt>
                <c:pt idx="1659">
                  <c:v>4</c:v>
                </c:pt>
                <c:pt idx="1660">
                  <c:v>4</c:v>
                </c:pt>
                <c:pt idx="1661">
                  <c:v>4</c:v>
                </c:pt>
                <c:pt idx="1662">
                  <c:v>2</c:v>
                </c:pt>
                <c:pt idx="1663">
                  <c:v>4</c:v>
                </c:pt>
                <c:pt idx="1664">
                  <c:v>4</c:v>
                </c:pt>
                <c:pt idx="1665">
                  <c:v>2</c:v>
                </c:pt>
                <c:pt idx="1666">
                  <c:v>6</c:v>
                </c:pt>
                <c:pt idx="1667">
                  <c:v>2</c:v>
                </c:pt>
                <c:pt idx="1668">
                  <c:v>4</c:v>
                </c:pt>
                <c:pt idx="1669">
                  <c:v>4</c:v>
                </c:pt>
                <c:pt idx="1670">
                  <c:v>4</c:v>
                </c:pt>
                <c:pt idx="1671">
                  <c:v>4</c:v>
                </c:pt>
                <c:pt idx="1672">
                  <c:v>2</c:v>
                </c:pt>
                <c:pt idx="1673">
                  <c:v>4</c:v>
                </c:pt>
                <c:pt idx="1674">
                  <c:v>4</c:v>
                </c:pt>
                <c:pt idx="1675">
                  <c:v>4</c:v>
                </c:pt>
                <c:pt idx="1676">
                  <c:v>2</c:v>
                </c:pt>
                <c:pt idx="1677">
                  <c:v>4</c:v>
                </c:pt>
                <c:pt idx="1678">
                  <c:v>4</c:v>
                </c:pt>
                <c:pt idx="1679">
                  <c:v>4</c:v>
                </c:pt>
                <c:pt idx="1680">
                  <c:v>4</c:v>
                </c:pt>
                <c:pt idx="1681">
                  <c:v>6</c:v>
                </c:pt>
                <c:pt idx="1682">
                  <c:v>2</c:v>
                </c:pt>
                <c:pt idx="1683">
                  <c:v>4</c:v>
                </c:pt>
                <c:pt idx="1684">
                  <c:v>4</c:v>
                </c:pt>
                <c:pt idx="1685">
                  <c:v>6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8</c:v>
                </c:pt>
                <c:pt idx="1690">
                  <c:v>6</c:v>
                </c:pt>
                <c:pt idx="1691">
                  <c:v>4</c:v>
                </c:pt>
                <c:pt idx="1692">
                  <c:v>4</c:v>
                </c:pt>
                <c:pt idx="1693">
                  <c:v>4</c:v>
                </c:pt>
                <c:pt idx="1694">
                  <c:v>6</c:v>
                </c:pt>
                <c:pt idx="1695">
                  <c:v>2</c:v>
                </c:pt>
                <c:pt idx="1696">
                  <c:v>4</c:v>
                </c:pt>
                <c:pt idx="1697">
                  <c:v>4</c:v>
                </c:pt>
                <c:pt idx="1698">
                  <c:v>2</c:v>
                </c:pt>
                <c:pt idx="1699">
                  <c:v>4</c:v>
                </c:pt>
                <c:pt idx="1700">
                  <c:v>6</c:v>
                </c:pt>
                <c:pt idx="1701">
                  <c:v>8</c:v>
                </c:pt>
                <c:pt idx="1702">
                  <c:v>8</c:v>
                </c:pt>
                <c:pt idx="1703">
                  <c:v>2</c:v>
                </c:pt>
                <c:pt idx="1704">
                  <c:v>4</c:v>
                </c:pt>
                <c:pt idx="1705">
                  <c:v>2</c:v>
                </c:pt>
                <c:pt idx="1706">
                  <c:v>6</c:v>
                </c:pt>
                <c:pt idx="1707">
                  <c:v>6</c:v>
                </c:pt>
                <c:pt idx="1708">
                  <c:v>4</c:v>
                </c:pt>
                <c:pt idx="1709">
                  <c:v>2</c:v>
                </c:pt>
                <c:pt idx="1710">
                  <c:v>4</c:v>
                </c:pt>
                <c:pt idx="1711">
                  <c:v>6</c:v>
                </c:pt>
                <c:pt idx="1712">
                  <c:v>4</c:v>
                </c:pt>
                <c:pt idx="1713">
                  <c:v>4</c:v>
                </c:pt>
                <c:pt idx="1714">
                  <c:v>4</c:v>
                </c:pt>
                <c:pt idx="1715">
                  <c:v>4</c:v>
                </c:pt>
                <c:pt idx="1716">
                  <c:v>4</c:v>
                </c:pt>
                <c:pt idx="1717">
                  <c:v>6</c:v>
                </c:pt>
                <c:pt idx="1718">
                  <c:v>4</c:v>
                </c:pt>
                <c:pt idx="1719">
                  <c:v>2</c:v>
                </c:pt>
                <c:pt idx="1720">
                  <c:v>6</c:v>
                </c:pt>
                <c:pt idx="1721">
                  <c:v>6</c:v>
                </c:pt>
                <c:pt idx="1722">
                  <c:v>4</c:v>
                </c:pt>
                <c:pt idx="1723">
                  <c:v>2</c:v>
                </c:pt>
                <c:pt idx="1724">
                  <c:v>8</c:v>
                </c:pt>
                <c:pt idx="1725">
                  <c:v>6</c:v>
                </c:pt>
                <c:pt idx="1726">
                  <c:v>4</c:v>
                </c:pt>
                <c:pt idx="1727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EE-45A9-8F57-3F9771909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226120"/>
        <c:axId val="592224480"/>
      </c:scatterChart>
      <c:valAx>
        <c:axId val="592226120"/>
        <c:scaling>
          <c:orientation val="minMax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Phenot. value</a:t>
                </a:r>
              </a:p>
            </c:rich>
          </c:tx>
          <c:layout>
            <c:manualLayout>
              <c:xMode val="edge"/>
              <c:yMode val="edge"/>
              <c:x val="0.41807816165738437"/>
              <c:y val="0.84752705753114288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4480"/>
        <c:crossesAt val="-5"/>
        <c:crossBetween val="midCat"/>
      </c:valAx>
      <c:valAx>
        <c:axId val="592224480"/>
        <c:scaling>
          <c:orientation val="minMax"/>
          <c:max val="2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Marker Score</a:t>
                </a:r>
              </a:p>
            </c:rich>
          </c:tx>
          <c:layout>
            <c:manualLayout>
              <c:xMode val="edge"/>
              <c:yMode val="edge"/>
              <c:x val="7.9961696706893876E-2"/>
              <c:y val="0.3542072843673168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6120"/>
        <c:crossesAt val="-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 err="1" smtClean="0"/>
              <a:t>Phenotpe</a:t>
            </a:r>
            <a:r>
              <a:rPr lang="en-GB" baseline="0" dirty="0" smtClean="0"/>
              <a:t> on Marker Score</a:t>
            </a:r>
            <a:endParaRPr lang="en-GB" dirty="0"/>
          </a:p>
        </c:rich>
      </c:tx>
      <c:layout>
        <c:manualLayout>
          <c:xMode val="edge"/>
          <c:yMode val="edge"/>
          <c:x val="0.32884042821626536"/>
          <c:y val="1.9339275042986256E-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131348179704505E-2"/>
          <c:y val="5.6949336199416792E-2"/>
          <c:w val="0.89019685039370078"/>
          <c:h val="0.8269106505796823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8.2770052115261512E-3"/>
                  <c:y val="-0.2477951393344356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baseline="0" dirty="0" smtClean="0"/>
                      <a:t>P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1,003M </a:t>
                    </a:r>
                    <a:r>
                      <a:rPr lang="en-US" baseline="0" dirty="0"/>
                      <a:t>+ 1,8736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</a:t>
                    </a:r>
                    <a:r>
                      <a:rPr lang="en-US" baseline="0" dirty="0" smtClean="0"/>
                      <a:t>0,3538</a:t>
                    </a:r>
                  </a:p>
                  <a:p>
                    <a:pPr algn="l">
                      <a:defRPr/>
                    </a:pPr>
                    <a:r>
                      <a:rPr lang="en-US" baseline="0" dirty="0" smtClean="0"/>
                      <a:t>R=0,5948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Sheet1!$AA$9:$AA$1736</c:f>
              <c:numCache>
                <c:formatCode>General</c:formatCode>
                <c:ptCount val="1728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8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2</c:v>
                </c:pt>
                <c:pt idx="17">
                  <c:v>4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4</c:v>
                </c:pt>
                <c:pt idx="22">
                  <c:v>6</c:v>
                </c:pt>
                <c:pt idx="23">
                  <c:v>0</c:v>
                </c:pt>
                <c:pt idx="24">
                  <c:v>4</c:v>
                </c:pt>
                <c:pt idx="25">
                  <c:v>0</c:v>
                </c:pt>
                <c:pt idx="26">
                  <c:v>4</c:v>
                </c:pt>
                <c:pt idx="27">
                  <c:v>6</c:v>
                </c:pt>
                <c:pt idx="28">
                  <c:v>4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0</c:v>
                </c:pt>
                <c:pt idx="33">
                  <c:v>6</c:v>
                </c:pt>
                <c:pt idx="34">
                  <c:v>6</c:v>
                </c:pt>
                <c:pt idx="35">
                  <c:v>2</c:v>
                </c:pt>
                <c:pt idx="36">
                  <c:v>0</c:v>
                </c:pt>
                <c:pt idx="37">
                  <c:v>2</c:v>
                </c:pt>
                <c:pt idx="38">
                  <c:v>6</c:v>
                </c:pt>
                <c:pt idx="39">
                  <c:v>2</c:v>
                </c:pt>
                <c:pt idx="40">
                  <c:v>2</c:v>
                </c:pt>
                <c:pt idx="41">
                  <c:v>0</c:v>
                </c:pt>
                <c:pt idx="42">
                  <c:v>4</c:v>
                </c:pt>
                <c:pt idx="43">
                  <c:v>4</c:v>
                </c:pt>
                <c:pt idx="44">
                  <c:v>2</c:v>
                </c:pt>
                <c:pt idx="45">
                  <c:v>4</c:v>
                </c:pt>
                <c:pt idx="46">
                  <c:v>6</c:v>
                </c:pt>
                <c:pt idx="47">
                  <c:v>2</c:v>
                </c:pt>
                <c:pt idx="48">
                  <c:v>6</c:v>
                </c:pt>
                <c:pt idx="49">
                  <c:v>2</c:v>
                </c:pt>
                <c:pt idx="50">
                  <c:v>4</c:v>
                </c:pt>
                <c:pt idx="51">
                  <c:v>4</c:v>
                </c:pt>
                <c:pt idx="52">
                  <c:v>2</c:v>
                </c:pt>
                <c:pt idx="53">
                  <c:v>2</c:v>
                </c:pt>
                <c:pt idx="54">
                  <c:v>4</c:v>
                </c:pt>
                <c:pt idx="55">
                  <c:v>2</c:v>
                </c:pt>
                <c:pt idx="56">
                  <c:v>4</c:v>
                </c:pt>
                <c:pt idx="57">
                  <c:v>2</c:v>
                </c:pt>
                <c:pt idx="58">
                  <c:v>2</c:v>
                </c:pt>
                <c:pt idx="59">
                  <c:v>6</c:v>
                </c:pt>
                <c:pt idx="60">
                  <c:v>6</c:v>
                </c:pt>
                <c:pt idx="61">
                  <c:v>4</c:v>
                </c:pt>
                <c:pt idx="62">
                  <c:v>0</c:v>
                </c:pt>
                <c:pt idx="63">
                  <c:v>6</c:v>
                </c:pt>
                <c:pt idx="64">
                  <c:v>4</c:v>
                </c:pt>
                <c:pt idx="65">
                  <c:v>6</c:v>
                </c:pt>
                <c:pt idx="66">
                  <c:v>0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2</c:v>
                </c:pt>
                <c:pt idx="76">
                  <c:v>6</c:v>
                </c:pt>
                <c:pt idx="77">
                  <c:v>6</c:v>
                </c:pt>
                <c:pt idx="78">
                  <c:v>4</c:v>
                </c:pt>
                <c:pt idx="79">
                  <c:v>8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4</c:v>
                </c:pt>
                <c:pt idx="88">
                  <c:v>0</c:v>
                </c:pt>
                <c:pt idx="89">
                  <c:v>4</c:v>
                </c:pt>
                <c:pt idx="90">
                  <c:v>4</c:v>
                </c:pt>
                <c:pt idx="91">
                  <c:v>0</c:v>
                </c:pt>
                <c:pt idx="92">
                  <c:v>6</c:v>
                </c:pt>
                <c:pt idx="93">
                  <c:v>4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4</c:v>
                </c:pt>
                <c:pt idx="99">
                  <c:v>4</c:v>
                </c:pt>
                <c:pt idx="100">
                  <c:v>6</c:v>
                </c:pt>
                <c:pt idx="101">
                  <c:v>2</c:v>
                </c:pt>
                <c:pt idx="102">
                  <c:v>4</c:v>
                </c:pt>
                <c:pt idx="103">
                  <c:v>8</c:v>
                </c:pt>
                <c:pt idx="104">
                  <c:v>2</c:v>
                </c:pt>
                <c:pt idx="105">
                  <c:v>4</c:v>
                </c:pt>
                <c:pt idx="106">
                  <c:v>2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6</c:v>
                </c:pt>
                <c:pt idx="111">
                  <c:v>6</c:v>
                </c:pt>
                <c:pt idx="112">
                  <c:v>2</c:v>
                </c:pt>
                <c:pt idx="113">
                  <c:v>6</c:v>
                </c:pt>
                <c:pt idx="114">
                  <c:v>2</c:v>
                </c:pt>
                <c:pt idx="115">
                  <c:v>8</c:v>
                </c:pt>
                <c:pt idx="116">
                  <c:v>2</c:v>
                </c:pt>
                <c:pt idx="117">
                  <c:v>4</c:v>
                </c:pt>
                <c:pt idx="118">
                  <c:v>2</c:v>
                </c:pt>
                <c:pt idx="119">
                  <c:v>6</c:v>
                </c:pt>
                <c:pt idx="120">
                  <c:v>2</c:v>
                </c:pt>
                <c:pt idx="121">
                  <c:v>4</c:v>
                </c:pt>
                <c:pt idx="122">
                  <c:v>6</c:v>
                </c:pt>
                <c:pt idx="123">
                  <c:v>4</c:v>
                </c:pt>
                <c:pt idx="124">
                  <c:v>6</c:v>
                </c:pt>
                <c:pt idx="125">
                  <c:v>8</c:v>
                </c:pt>
                <c:pt idx="126">
                  <c:v>2</c:v>
                </c:pt>
                <c:pt idx="127">
                  <c:v>4</c:v>
                </c:pt>
                <c:pt idx="128">
                  <c:v>6</c:v>
                </c:pt>
                <c:pt idx="129">
                  <c:v>6</c:v>
                </c:pt>
                <c:pt idx="130">
                  <c:v>2</c:v>
                </c:pt>
                <c:pt idx="131">
                  <c:v>4</c:v>
                </c:pt>
                <c:pt idx="132">
                  <c:v>8</c:v>
                </c:pt>
                <c:pt idx="133">
                  <c:v>8</c:v>
                </c:pt>
                <c:pt idx="134">
                  <c:v>4</c:v>
                </c:pt>
                <c:pt idx="135">
                  <c:v>6</c:v>
                </c:pt>
                <c:pt idx="136">
                  <c:v>6</c:v>
                </c:pt>
                <c:pt idx="137">
                  <c:v>4</c:v>
                </c:pt>
                <c:pt idx="138">
                  <c:v>2</c:v>
                </c:pt>
                <c:pt idx="139">
                  <c:v>6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6</c:v>
                </c:pt>
                <c:pt idx="147">
                  <c:v>4</c:v>
                </c:pt>
                <c:pt idx="148">
                  <c:v>4</c:v>
                </c:pt>
                <c:pt idx="149">
                  <c:v>2</c:v>
                </c:pt>
                <c:pt idx="150">
                  <c:v>4</c:v>
                </c:pt>
                <c:pt idx="151">
                  <c:v>4</c:v>
                </c:pt>
                <c:pt idx="152">
                  <c:v>6</c:v>
                </c:pt>
                <c:pt idx="153">
                  <c:v>4</c:v>
                </c:pt>
                <c:pt idx="154">
                  <c:v>0</c:v>
                </c:pt>
                <c:pt idx="155">
                  <c:v>2</c:v>
                </c:pt>
                <c:pt idx="156">
                  <c:v>4</c:v>
                </c:pt>
                <c:pt idx="157">
                  <c:v>8</c:v>
                </c:pt>
                <c:pt idx="158">
                  <c:v>8</c:v>
                </c:pt>
                <c:pt idx="159">
                  <c:v>2</c:v>
                </c:pt>
                <c:pt idx="160">
                  <c:v>2</c:v>
                </c:pt>
                <c:pt idx="161">
                  <c:v>6</c:v>
                </c:pt>
                <c:pt idx="162">
                  <c:v>6</c:v>
                </c:pt>
                <c:pt idx="163">
                  <c:v>4</c:v>
                </c:pt>
                <c:pt idx="164">
                  <c:v>2</c:v>
                </c:pt>
                <c:pt idx="165">
                  <c:v>6</c:v>
                </c:pt>
                <c:pt idx="166">
                  <c:v>2</c:v>
                </c:pt>
                <c:pt idx="167">
                  <c:v>4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4</c:v>
                </c:pt>
                <c:pt idx="172">
                  <c:v>4</c:v>
                </c:pt>
                <c:pt idx="173">
                  <c:v>2</c:v>
                </c:pt>
                <c:pt idx="174">
                  <c:v>2</c:v>
                </c:pt>
                <c:pt idx="175">
                  <c:v>4</c:v>
                </c:pt>
                <c:pt idx="176">
                  <c:v>0</c:v>
                </c:pt>
                <c:pt idx="177">
                  <c:v>4</c:v>
                </c:pt>
                <c:pt idx="178">
                  <c:v>6</c:v>
                </c:pt>
                <c:pt idx="179">
                  <c:v>6</c:v>
                </c:pt>
                <c:pt idx="180">
                  <c:v>2</c:v>
                </c:pt>
                <c:pt idx="181">
                  <c:v>2</c:v>
                </c:pt>
                <c:pt idx="182">
                  <c:v>4</c:v>
                </c:pt>
                <c:pt idx="183">
                  <c:v>4</c:v>
                </c:pt>
                <c:pt idx="184">
                  <c:v>6</c:v>
                </c:pt>
                <c:pt idx="185">
                  <c:v>8</c:v>
                </c:pt>
                <c:pt idx="186">
                  <c:v>6</c:v>
                </c:pt>
                <c:pt idx="187">
                  <c:v>4</c:v>
                </c:pt>
                <c:pt idx="188">
                  <c:v>2</c:v>
                </c:pt>
                <c:pt idx="189">
                  <c:v>6</c:v>
                </c:pt>
                <c:pt idx="190">
                  <c:v>2</c:v>
                </c:pt>
                <c:pt idx="191">
                  <c:v>0</c:v>
                </c:pt>
                <c:pt idx="192">
                  <c:v>4</c:v>
                </c:pt>
                <c:pt idx="193">
                  <c:v>4</c:v>
                </c:pt>
                <c:pt idx="194">
                  <c:v>6</c:v>
                </c:pt>
                <c:pt idx="195">
                  <c:v>2</c:v>
                </c:pt>
                <c:pt idx="196">
                  <c:v>8</c:v>
                </c:pt>
                <c:pt idx="197">
                  <c:v>4</c:v>
                </c:pt>
                <c:pt idx="198">
                  <c:v>6</c:v>
                </c:pt>
                <c:pt idx="199">
                  <c:v>4</c:v>
                </c:pt>
                <c:pt idx="200">
                  <c:v>2</c:v>
                </c:pt>
                <c:pt idx="201">
                  <c:v>2</c:v>
                </c:pt>
                <c:pt idx="202">
                  <c:v>4</c:v>
                </c:pt>
                <c:pt idx="203">
                  <c:v>4</c:v>
                </c:pt>
                <c:pt idx="204">
                  <c:v>6</c:v>
                </c:pt>
                <c:pt idx="205">
                  <c:v>8</c:v>
                </c:pt>
                <c:pt idx="206">
                  <c:v>6</c:v>
                </c:pt>
                <c:pt idx="207">
                  <c:v>6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  <c:pt idx="211">
                  <c:v>6</c:v>
                </c:pt>
                <c:pt idx="212">
                  <c:v>2</c:v>
                </c:pt>
                <c:pt idx="213">
                  <c:v>6</c:v>
                </c:pt>
                <c:pt idx="214">
                  <c:v>2</c:v>
                </c:pt>
                <c:pt idx="215">
                  <c:v>6</c:v>
                </c:pt>
                <c:pt idx="216">
                  <c:v>4</c:v>
                </c:pt>
                <c:pt idx="217">
                  <c:v>4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6</c:v>
                </c:pt>
                <c:pt idx="225">
                  <c:v>4</c:v>
                </c:pt>
                <c:pt idx="226">
                  <c:v>2</c:v>
                </c:pt>
                <c:pt idx="227">
                  <c:v>2</c:v>
                </c:pt>
                <c:pt idx="228">
                  <c:v>4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6</c:v>
                </c:pt>
                <c:pt idx="233">
                  <c:v>6</c:v>
                </c:pt>
                <c:pt idx="234">
                  <c:v>4</c:v>
                </c:pt>
                <c:pt idx="235">
                  <c:v>4</c:v>
                </c:pt>
                <c:pt idx="236">
                  <c:v>6</c:v>
                </c:pt>
                <c:pt idx="237">
                  <c:v>4</c:v>
                </c:pt>
                <c:pt idx="238">
                  <c:v>2</c:v>
                </c:pt>
                <c:pt idx="239">
                  <c:v>0</c:v>
                </c:pt>
                <c:pt idx="240">
                  <c:v>6</c:v>
                </c:pt>
                <c:pt idx="241">
                  <c:v>4</c:v>
                </c:pt>
                <c:pt idx="242">
                  <c:v>4</c:v>
                </c:pt>
                <c:pt idx="243">
                  <c:v>2</c:v>
                </c:pt>
                <c:pt idx="244">
                  <c:v>4</c:v>
                </c:pt>
                <c:pt idx="245">
                  <c:v>2</c:v>
                </c:pt>
                <c:pt idx="246">
                  <c:v>6</c:v>
                </c:pt>
                <c:pt idx="247">
                  <c:v>4</c:v>
                </c:pt>
                <c:pt idx="248">
                  <c:v>2</c:v>
                </c:pt>
                <c:pt idx="249">
                  <c:v>4</c:v>
                </c:pt>
                <c:pt idx="250">
                  <c:v>8</c:v>
                </c:pt>
                <c:pt idx="251">
                  <c:v>8</c:v>
                </c:pt>
                <c:pt idx="252">
                  <c:v>6</c:v>
                </c:pt>
                <c:pt idx="253">
                  <c:v>6</c:v>
                </c:pt>
                <c:pt idx="254">
                  <c:v>8</c:v>
                </c:pt>
                <c:pt idx="255">
                  <c:v>0</c:v>
                </c:pt>
                <c:pt idx="256">
                  <c:v>6</c:v>
                </c:pt>
                <c:pt idx="257">
                  <c:v>4</c:v>
                </c:pt>
                <c:pt idx="258">
                  <c:v>2</c:v>
                </c:pt>
                <c:pt idx="259">
                  <c:v>2</c:v>
                </c:pt>
                <c:pt idx="260">
                  <c:v>6</c:v>
                </c:pt>
                <c:pt idx="261">
                  <c:v>4</c:v>
                </c:pt>
                <c:pt idx="262">
                  <c:v>2</c:v>
                </c:pt>
                <c:pt idx="263">
                  <c:v>6</c:v>
                </c:pt>
                <c:pt idx="264">
                  <c:v>2</c:v>
                </c:pt>
                <c:pt idx="265">
                  <c:v>6</c:v>
                </c:pt>
                <c:pt idx="266">
                  <c:v>6</c:v>
                </c:pt>
                <c:pt idx="267">
                  <c:v>4</c:v>
                </c:pt>
                <c:pt idx="268">
                  <c:v>6</c:v>
                </c:pt>
                <c:pt idx="269">
                  <c:v>4</c:v>
                </c:pt>
                <c:pt idx="270">
                  <c:v>6</c:v>
                </c:pt>
                <c:pt idx="271">
                  <c:v>0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8</c:v>
                </c:pt>
                <c:pt idx="276">
                  <c:v>6</c:v>
                </c:pt>
                <c:pt idx="277">
                  <c:v>4</c:v>
                </c:pt>
                <c:pt idx="278">
                  <c:v>4</c:v>
                </c:pt>
                <c:pt idx="279">
                  <c:v>0</c:v>
                </c:pt>
                <c:pt idx="280">
                  <c:v>6</c:v>
                </c:pt>
                <c:pt idx="281">
                  <c:v>4</c:v>
                </c:pt>
                <c:pt idx="282">
                  <c:v>2</c:v>
                </c:pt>
                <c:pt idx="283">
                  <c:v>6</c:v>
                </c:pt>
                <c:pt idx="284">
                  <c:v>2</c:v>
                </c:pt>
                <c:pt idx="285">
                  <c:v>4</c:v>
                </c:pt>
                <c:pt idx="286">
                  <c:v>4</c:v>
                </c:pt>
                <c:pt idx="287">
                  <c:v>6</c:v>
                </c:pt>
                <c:pt idx="288">
                  <c:v>2</c:v>
                </c:pt>
                <c:pt idx="289">
                  <c:v>2</c:v>
                </c:pt>
                <c:pt idx="290">
                  <c:v>6</c:v>
                </c:pt>
                <c:pt idx="291">
                  <c:v>6</c:v>
                </c:pt>
                <c:pt idx="292">
                  <c:v>2</c:v>
                </c:pt>
                <c:pt idx="293">
                  <c:v>0</c:v>
                </c:pt>
                <c:pt idx="294">
                  <c:v>6</c:v>
                </c:pt>
                <c:pt idx="295">
                  <c:v>6</c:v>
                </c:pt>
                <c:pt idx="296">
                  <c:v>8</c:v>
                </c:pt>
                <c:pt idx="297">
                  <c:v>4</c:v>
                </c:pt>
                <c:pt idx="298">
                  <c:v>0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6</c:v>
                </c:pt>
                <c:pt idx="303">
                  <c:v>2</c:v>
                </c:pt>
                <c:pt idx="304">
                  <c:v>2</c:v>
                </c:pt>
                <c:pt idx="305">
                  <c:v>4</c:v>
                </c:pt>
                <c:pt idx="306">
                  <c:v>8</c:v>
                </c:pt>
                <c:pt idx="307">
                  <c:v>2</c:v>
                </c:pt>
                <c:pt idx="308">
                  <c:v>6</c:v>
                </c:pt>
                <c:pt idx="309">
                  <c:v>4</c:v>
                </c:pt>
                <c:pt idx="310">
                  <c:v>4</c:v>
                </c:pt>
                <c:pt idx="311">
                  <c:v>4</c:v>
                </c:pt>
                <c:pt idx="312">
                  <c:v>0</c:v>
                </c:pt>
                <c:pt idx="313">
                  <c:v>2</c:v>
                </c:pt>
                <c:pt idx="314">
                  <c:v>4</c:v>
                </c:pt>
                <c:pt idx="315">
                  <c:v>6</c:v>
                </c:pt>
                <c:pt idx="316">
                  <c:v>4</c:v>
                </c:pt>
                <c:pt idx="317">
                  <c:v>4</c:v>
                </c:pt>
                <c:pt idx="318">
                  <c:v>4</c:v>
                </c:pt>
                <c:pt idx="319">
                  <c:v>2</c:v>
                </c:pt>
                <c:pt idx="320">
                  <c:v>4</c:v>
                </c:pt>
                <c:pt idx="321">
                  <c:v>4</c:v>
                </c:pt>
                <c:pt idx="322">
                  <c:v>2</c:v>
                </c:pt>
                <c:pt idx="323">
                  <c:v>6</c:v>
                </c:pt>
                <c:pt idx="324">
                  <c:v>6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4</c:v>
                </c:pt>
                <c:pt idx="329">
                  <c:v>6</c:v>
                </c:pt>
                <c:pt idx="330">
                  <c:v>4</c:v>
                </c:pt>
                <c:pt idx="331">
                  <c:v>4</c:v>
                </c:pt>
                <c:pt idx="332">
                  <c:v>4</c:v>
                </c:pt>
                <c:pt idx="333">
                  <c:v>4</c:v>
                </c:pt>
                <c:pt idx="334">
                  <c:v>6</c:v>
                </c:pt>
                <c:pt idx="335">
                  <c:v>6</c:v>
                </c:pt>
                <c:pt idx="336">
                  <c:v>6</c:v>
                </c:pt>
                <c:pt idx="337">
                  <c:v>6</c:v>
                </c:pt>
                <c:pt idx="338">
                  <c:v>2</c:v>
                </c:pt>
                <c:pt idx="339">
                  <c:v>0</c:v>
                </c:pt>
                <c:pt idx="340">
                  <c:v>8</c:v>
                </c:pt>
                <c:pt idx="341">
                  <c:v>6</c:v>
                </c:pt>
                <c:pt idx="342">
                  <c:v>4</c:v>
                </c:pt>
                <c:pt idx="343">
                  <c:v>4</c:v>
                </c:pt>
                <c:pt idx="344">
                  <c:v>2</c:v>
                </c:pt>
                <c:pt idx="345">
                  <c:v>2</c:v>
                </c:pt>
                <c:pt idx="346">
                  <c:v>0</c:v>
                </c:pt>
                <c:pt idx="347">
                  <c:v>4</c:v>
                </c:pt>
                <c:pt idx="348">
                  <c:v>4</c:v>
                </c:pt>
                <c:pt idx="349">
                  <c:v>6</c:v>
                </c:pt>
                <c:pt idx="350">
                  <c:v>6</c:v>
                </c:pt>
                <c:pt idx="351">
                  <c:v>2</c:v>
                </c:pt>
                <c:pt idx="352">
                  <c:v>4</c:v>
                </c:pt>
                <c:pt idx="353">
                  <c:v>6</c:v>
                </c:pt>
                <c:pt idx="354">
                  <c:v>0</c:v>
                </c:pt>
                <c:pt idx="355">
                  <c:v>6</c:v>
                </c:pt>
                <c:pt idx="356">
                  <c:v>4</c:v>
                </c:pt>
                <c:pt idx="357">
                  <c:v>6</c:v>
                </c:pt>
                <c:pt idx="358">
                  <c:v>6</c:v>
                </c:pt>
                <c:pt idx="359">
                  <c:v>0</c:v>
                </c:pt>
                <c:pt idx="360">
                  <c:v>8</c:v>
                </c:pt>
                <c:pt idx="361">
                  <c:v>6</c:v>
                </c:pt>
                <c:pt idx="362">
                  <c:v>8</c:v>
                </c:pt>
                <c:pt idx="363">
                  <c:v>8</c:v>
                </c:pt>
                <c:pt idx="364">
                  <c:v>8</c:v>
                </c:pt>
                <c:pt idx="365">
                  <c:v>6</c:v>
                </c:pt>
                <c:pt idx="366">
                  <c:v>6</c:v>
                </c:pt>
                <c:pt idx="367">
                  <c:v>4</c:v>
                </c:pt>
                <c:pt idx="368">
                  <c:v>8</c:v>
                </c:pt>
                <c:pt idx="369">
                  <c:v>4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8</c:v>
                </c:pt>
                <c:pt idx="374">
                  <c:v>6</c:v>
                </c:pt>
                <c:pt idx="375">
                  <c:v>2</c:v>
                </c:pt>
                <c:pt idx="376">
                  <c:v>0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4</c:v>
                </c:pt>
                <c:pt idx="381">
                  <c:v>2</c:v>
                </c:pt>
                <c:pt idx="382">
                  <c:v>6</c:v>
                </c:pt>
                <c:pt idx="383">
                  <c:v>2</c:v>
                </c:pt>
                <c:pt idx="384">
                  <c:v>4</c:v>
                </c:pt>
                <c:pt idx="385">
                  <c:v>2</c:v>
                </c:pt>
                <c:pt idx="386">
                  <c:v>4</c:v>
                </c:pt>
                <c:pt idx="387">
                  <c:v>2</c:v>
                </c:pt>
                <c:pt idx="388">
                  <c:v>4</c:v>
                </c:pt>
                <c:pt idx="389">
                  <c:v>0</c:v>
                </c:pt>
                <c:pt idx="390">
                  <c:v>4</c:v>
                </c:pt>
                <c:pt idx="391">
                  <c:v>4</c:v>
                </c:pt>
                <c:pt idx="392">
                  <c:v>2</c:v>
                </c:pt>
                <c:pt idx="393">
                  <c:v>4</c:v>
                </c:pt>
                <c:pt idx="394">
                  <c:v>6</c:v>
                </c:pt>
                <c:pt idx="395">
                  <c:v>4</c:v>
                </c:pt>
                <c:pt idx="396">
                  <c:v>2</c:v>
                </c:pt>
                <c:pt idx="397">
                  <c:v>2</c:v>
                </c:pt>
                <c:pt idx="398">
                  <c:v>4</c:v>
                </c:pt>
                <c:pt idx="399">
                  <c:v>2</c:v>
                </c:pt>
                <c:pt idx="400">
                  <c:v>4</c:v>
                </c:pt>
                <c:pt idx="401">
                  <c:v>6</c:v>
                </c:pt>
                <c:pt idx="402">
                  <c:v>4</c:v>
                </c:pt>
                <c:pt idx="403">
                  <c:v>2</c:v>
                </c:pt>
                <c:pt idx="404">
                  <c:v>6</c:v>
                </c:pt>
                <c:pt idx="405">
                  <c:v>2</c:v>
                </c:pt>
                <c:pt idx="406">
                  <c:v>6</c:v>
                </c:pt>
                <c:pt idx="407">
                  <c:v>2</c:v>
                </c:pt>
                <c:pt idx="408">
                  <c:v>6</c:v>
                </c:pt>
                <c:pt idx="409">
                  <c:v>2</c:v>
                </c:pt>
                <c:pt idx="410">
                  <c:v>4</c:v>
                </c:pt>
                <c:pt idx="411">
                  <c:v>6</c:v>
                </c:pt>
                <c:pt idx="412">
                  <c:v>4</c:v>
                </c:pt>
                <c:pt idx="413">
                  <c:v>2</c:v>
                </c:pt>
                <c:pt idx="414">
                  <c:v>4</c:v>
                </c:pt>
                <c:pt idx="415">
                  <c:v>4</c:v>
                </c:pt>
                <c:pt idx="416">
                  <c:v>4</c:v>
                </c:pt>
                <c:pt idx="417">
                  <c:v>4</c:v>
                </c:pt>
                <c:pt idx="418">
                  <c:v>4</c:v>
                </c:pt>
                <c:pt idx="419">
                  <c:v>4</c:v>
                </c:pt>
                <c:pt idx="420">
                  <c:v>4</c:v>
                </c:pt>
                <c:pt idx="421">
                  <c:v>6</c:v>
                </c:pt>
                <c:pt idx="422">
                  <c:v>6</c:v>
                </c:pt>
                <c:pt idx="423">
                  <c:v>2</c:v>
                </c:pt>
                <c:pt idx="424">
                  <c:v>2</c:v>
                </c:pt>
                <c:pt idx="425">
                  <c:v>6</c:v>
                </c:pt>
                <c:pt idx="426">
                  <c:v>6</c:v>
                </c:pt>
                <c:pt idx="427">
                  <c:v>4</c:v>
                </c:pt>
                <c:pt idx="428">
                  <c:v>2</c:v>
                </c:pt>
                <c:pt idx="429">
                  <c:v>6</c:v>
                </c:pt>
                <c:pt idx="430">
                  <c:v>2</c:v>
                </c:pt>
                <c:pt idx="431">
                  <c:v>2</c:v>
                </c:pt>
                <c:pt idx="432">
                  <c:v>4</c:v>
                </c:pt>
                <c:pt idx="433">
                  <c:v>4</c:v>
                </c:pt>
                <c:pt idx="434">
                  <c:v>6</c:v>
                </c:pt>
                <c:pt idx="435">
                  <c:v>4</c:v>
                </c:pt>
                <c:pt idx="436">
                  <c:v>2</c:v>
                </c:pt>
                <c:pt idx="437">
                  <c:v>8</c:v>
                </c:pt>
                <c:pt idx="438">
                  <c:v>4</c:v>
                </c:pt>
                <c:pt idx="439">
                  <c:v>2</c:v>
                </c:pt>
                <c:pt idx="440">
                  <c:v>4</c:v>
                </c:pt>
                <c:pt idx="441">
                  <c:v>6</c:v>
                </c:pt>
                <c:pt idx="442">
                  <c:v>6</c:v>
                </c:pt>
                <c:pt idx="443">
                  <c:v>4</c:v>
                </c:pt>
                <c:pt idx="444">
                  <c:v>0</c:v>
                </c:pt>
                <c:pt idx="445">
                  <c:v>2</c:v>
                </c:pt>
                <c:pt idx="446">
                  <c:v>6</c:v>
                </c:pt>
                <c:pt idx="447">
                  <c:v>4</c:v>
                </c:pt>
                <c:pt idx="448">
                  <c:v>6</c:v>
                </c:pt>
                <c:pt idx="449">
                  <c:v>4</c:v>
                </c:pt>
                <c:pt idx="450">
                  <c:v>6</c:v>
                </c:pt>
                <c:pt idx="451">
                  <c:v>2</c:v>
                </c:pt>
                <c:pt idx="452">
                  <c:v>4</c:v>
                </c:pt>
                <c:pt idx="453">
                  <c:v>2</c:v>
                </c:pt>
                <c:pt idx="454">
                  <c:v>6</c:v>
                </c:pt>
                <c:pt idx="455">
                  <c:v>2</c:v>
                </c:pt>
                <c:pt idx="456">
                  <c:v>6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4</c:v>
                </c:pt>
                <c:pt idx="461">
                  <c:v>4</c:v>
                </c:pt>
                <c:pt idx="462">
                  <c:v>6</c:v>
                </c:pt>
                <c:pt idx="463">
                  <c:v>2</c:v>
                </c:pt>
                <c:pt idx="464">
                  <c:v>4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0</c:v>
                </c:pt>
                <c:pt idx="469">
                  <c:v>4</c:v>
                </c:pt>
                <c:pt idx="470">
                  <c:v>2</c:v>
                </c:pt>
                <c:pt idx="471">
                  <c:v>2</c:v>
                </c:pt>
                <c:pt idx="472">
                  <c:v>4</c:v>
                </c:pt>
                <c:pt idx="473">
                  <c:v>2</c:v>
                </c:pt>
                <c:pt idx="474">
                  <c:v>4</c:v>
                </c:pt>
                <c:pt idx="475">
                  <c:v>2</c:v>
                </c:pt>
                <c:pt idx="476">
                  <c:v>6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4</c:v>
                </c:pt>
                <c:pt idx="481">
                  <c:v>0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6</c:v>
                </c:pt>
                <c:pt idx="486">
                  <c:v>4</c:v>
                </c:pt>
                <c:pt idx="487">
                  <c:v>4</c:v>
                </c:pt>
                <c:pt idx="488">
                  <c:v>2</c:v>
                </c:pt>
                <c:pt idx="489">
                  <c:v>2</c:v>
                </c:pt>
                <c:pt idx="490">
                  <c:v>6</c:v>
                </c:pt>
                <c:pt idx="491">
                  <c:v>4</c:v>
                </c:pt>
                <c:pt idx="492">
                  <c:v>2</c:v>
                </c:pt>
                <c:pt idx="493">
                  <c:v>2</c:v>
                </c:pt>
                <c:pt idx="494">
                  <c:v>6</c:v>
                </c:pt>
                <c:pt idx="495">
                  <c:v>6</c:v>
                </c:pt>
                <c:pt idx="496">
                  <c:v>6</c:v>
                </c:pt>
                <c:pt idx="497">
                  <c:v>4</c:v>
                </c:pt>
                <c:pt idx="498">
                  <c:v>6</c:v>
                </c:pt>
                <c:pt idx="499">
                  <c:v>6</c:v>
                </c:pt>
                <c:pt idx="500">
                  <c:v>2</c:v>
                </c:pt>
                <c:pt idx="501">
                  <c:v>4</c:v>
                </c:pt>
                <c:pt idx="502">
                  <c:v>4</c:v>
                </c:pt>
                <c:pt idx="503">
                  <c:v>2</c:v>
                </c:pt>
                <c:pt idx="504">
                  <c:v>4</c:v>
                </c:pt>
                <c:pt idx="505">
                  <c:v>6</c:v>
                </c:pt>
                <c:pt idx="506">
                  <c:v>4</c:v>
                </c:pt>
                <c:pt idx="507">
                  <c:v>0</c:v>
                </c:pt>
                <c:pt idx="508">
                  <c:v>8</c:v>
                </c:pt>
                <c:pt idx="509">
                  <c:v>6</c:v>
                </c:pt>
                <c:pt idx="510">
                  <c:v>6</c:v>
                </c:pt>
                <c:pt idx="511">
                  <c:v>4</c:v>
                </c:pt>
                <c:pt idx="512">
                  <c:v>6</c:v>
                </c:pt>
                <c:pt idx="513">
                  <c:v>0</c:v>
                </c:pt>
                <c:pt idx="514">
                  <c:v>6</c:v>
                </c:pt>
                <c:pt idx="515">
                  <c:v>4</c:v>
                </c:pt>
                <c:pt idx="516">
                  <c:v>2</c:v>
                </c:pt>
                <c:pt idx="517">
                  <c:v>6</c:v>
                </c:pt>
                <c:pt idx="518">
                  <c:v>4</c:v>
                </c:pt>
                <c:pt idx="519">
                  <c:v>4</c:v>
                </c:pt>
                <c:pt idx="520">
                  <c:v>6</c:v>
                </c:pt>
                <c:pt idx="521">
                  <c:v>2</c:v>
                </c:pt>
                <c:pt idx="522">
                  <c:v>2</c:v>
                </c:pt>
                <c:pt idx="523">
                  <c:v>6</c:v>
                </c:pt>
                <c:pt idx="524">
                  <c:v>4</c:v>
                </c:pt>
                <c:pt idx="525">
                  <c:v>4</c:v>
                </c:pt>
                <c:pt idx="526">
                  <c:v>6</c:v>
                </c:pt>
                <c:pt idx="527">
                  <c:v>4</c:v>
                </c:pt>
                <c:pt idx="528">
                  <c:v>4</c:v>
                </c:pt>
                <c:pt idx="529">
                  <c:v>2</c:v>
                </c:pt>
                <c:pt idx="530">
                  <c:v>8</c:v>
                </c:pt>
                <c:pt idx="531">
                  <c:v>4</c:v>
                </c:pt>
                <c:pt idx="532">
                  <c:v>2</c:v>
                </c:pt>
                <c:pt idx="533">
                  <c:v>4</c:v>
                </c:pt>
                <c:pt idx="534">
                  <c:v>6</c:v>
                </c:pt>
                <c:pt idx="535">
                  <c:v>4</c:v>
                </c:pt>
                <c:pt idx="536">
                  <c:v>2</c:v>
                </c:pt>
                <c:pt idx="537">
                  <c:v>4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4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4</c:v>
                </c:pt>
                <c:pt idx="546">
                  <c:v>6</c:v>
                </c:pt>
                <c:pt idx="547">
                  <c:v>2</c:v>
                </c:pt>
                <c:pt idx="548">
                  <c:v>4</c:v>
                </c:pt>
                <c:pt idx="549">
                  <c:v>2</c:v>
                </c:pt>
                <c:pt idx="550">
                  <c:v>6</c:v>
                </c:pt>
                <c:pt idx="551">
                  <c:v>2</c:v>
                </c:pt>
                <c:pt idx="552">
                  <c:v>6</c:v>
                </c:pt>
                <c:pt idx="553">
                  <c:v>4</c:v>
                </c:pt>
                <c:pt idx="554">
                  <c:v>4</c:v>
                </c:pt>
                <c:pt idx="555">
                  <c:v>4</c:v>
                </c:pt>
                <c:pt idx="556">
                  <c:v>4</c:v>
                </c:pt>
                <c:pt idx="557">
                  <c:v>6</c:v>
                </c:pt>
                <c:pt idx="558">
                  <c:v>8</c:v>
                </c:pt>
                <c:pt idx="559">
                  <c:v>2</c:v>
                </c:pt>
                <c:pt idx="560">
                  <c:v>2</c:v>
                </c:pt>
                <c:pt idx="561">
                  <c:v>4</c:v>
                </c:pt>
                <c:pt idx="562">
                  <c:v>2</c:v>
                </c:pt>
                <c:pt idx="563">
                  <c:v>4</c:v>
                </c:pt>
                <c:pt idx="564">
                  <c:v>6</c:v>
                </c:pt>
                <c:pt idx="565">
                  <c:v>4</c:v>
                </c:pt>
                <c:pt idx="566">
                  <c:v>4</c:v>
                </c:pt>
                <c:pt idx="567">
                  <c:v>8</c:v>
                </c:pt>
                <c:pt idx="568">
                  <c:v>6</c:v>
                </c:pt>
                <c:pt idx="569">
                  <c:v>2</c:v>
                </c:pt>
                <c:pt idx="570">
                  <c:v>2</c:v>
                </c:pt>
                <c:pt idx="571">
                  <c:v>6</c:v>
                </c:pt>
                <c:pt idx="572">
                  <c:v>6</c:v>
                </c:pt>
                <c:pt idx="573">
                  <c:v>8</c:v>
                </c:pt>
                <c:pt idx="574">
                  <c:v>4</c:v>
                </c:pt>
                <c:pt idx="575">
                  <c:v>4</c:v>
                </c:pt>
                <c:pt idx="576">
                  <c:v>8</c:v>
                </c:pt>
                <c:pt idx="577">
                  <c:v>2</c:v>
                </c:pt>
                <c:pt idx="578">
                  <c:v>2</c:v>
                </c:pt>
                <c:pt idx="579">
                  <c:v>8</c:v>
                </c:pt>
                <c:pt idx="580">
                  <c:v>4</c:v>
                </c:pt>
                <c:pt idx="581">
                  <c:v>6</c:v>
                </c:pt>
                <c:pt idx="582">
                  <c:v>4</c:v>
                </c:pt>
                <c:pt idx="583">
                  <c:v>4</c:v>
                </c:pt>
                <c:pt idx="584">
                  <c:v>6</c:v>
                </c:pt>
                <c:pt idx="585">
                  <c:v>2</c:v>
                </c:pt>
                <c:pt idx="586">
                  <c:v>4</c:v>
                </c:pt>
                <c:pt idx="587">
                  <c:v>4</c:v>
                </c:pt>
                <c:pt idx="588">
                  <c:v>4</c:v>
                </c:pt>
                <c:pt idx="589">
                  <c:v>4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6</c:v>
                </c:pt>
                <c:pt idx="594">
                  <c:v>2</c:v>
                </c:pt>
                <c:pt idx="595">
                  <c:v>6</c:v>
                </c:pt>
                <c:pt idx="596">
                  <c:v>2</c:v>
                </c:pt>
                <c:pt idx="597">
                  <c:v>2</c:v>
                </c:pt>
                <c:pt idx="598">
                  <c:v>8</c:v>
                </c:pt>
                <c:pt idx="599">
                  <c:v>6</c:v>
                </c:pt>
                <c:pt idx="600">
                  <c:v>2</c:v>
                </c:pt>
                <c:pt idx="601">
                  <c:v>4</c:v>
                </c:pt>
                <c:pt idx="602">
                  <c:v>8</c:v>
                </c:pt>
                <c:pt idx="603">
                  <c:v>4</c:v>
                </c:pt>
                <c:pt idx="604">
                  <c:v>6</c:v>
                </c:pt>
                <c:pt idx="605">
                  <c:v>8</c:v>
                </c:pt>
                <c:pt idx="606">
                  <c:v>4</c:v>
                </c:pt>
                <c:pt idx="607">
                  <c:v>0</c:v>
                </c:pt>
                <c:pt idx="608">
                  <c:v>6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0</c:v>
                </c:pt>
                <c:pt idx="613">
                  <c:v>2</c:v>
                </c:pt>
                <c:pt idx="614">
                  <c:v>4</c:v>
                </c:pt>
                <c:pt idx="615">
                  <c:v>4</c:v>
                </c:pt>
                <c:pt idx="616">
                  <c:v>2</c:v>
                </c:pt>
                <c:pt idx="617">
                  <c:v>6</c:v>
                </c:pt>
                <c:pt idx="618">
                  <c:v>4</c:v>
                </c:pt>
                <c:pt idx="619">
                  <c:v>6</c:v>
                </c:pt>
                <c:pt idx="620">
                  <c:v>6</c:v>
                </c:pt>
                <c:pt idx="621">
                  <c:v>4</c:v>
                </c:pt>
                <c:pt idx="622">
                  <c:v>2</c:v>
                </c:pt>
                <c:pt idx="623">
                  <c:v>4</c:v>
                </c:pt>
                <c:pt idx="624">
                  <c:v>4</c:v>
                </c:pt>
                <c:pt idx="625">
                  <c:v>6</c:v>
                </c:pt>
                <c:pt idx="626">
                  <c:v>2</c:v>
                </c:pt>
                <c:pt idx="627">
                  <c:v>6</c:v>
                </c:pt>
                <c:pt idx="628">
                  <c:v>4</c:v>
                </c:pt>
                <c:pt idx="629">
                  <c:v>6</c:v>
                </c:pt>
                <c:pt idx="630">
                  <c:v>2</c:v>
                </c:pt>
                <c:pt idx="631">
                  <c:v>6</c:v>
                </c:pt>
                <c:pt idx="632">
                  <c:v>4</c:v>
                </c:pt>
                <c:pt idx="633">
                  <c:v>6</c:v>
                </c:pt>
                <c:pt idx="634">
                  <c:v>4</c:v>
                </c:pt>
                <c:pt idx="635">
                  <c:v>6</c:v>
                </c:pt>
                <c:pt idx="636">
                  <c:v>6</c:v>
                </c:pt>
                <c:pt idx="637">
                  <c:v>2</c:v>
                </c:pt>
                <c:pt idx="638">
                  <c:v>0</c:v>
                </c:pt>
                <c:pt idx="639">
                  <c:v>2</c:v>
                </c:pt>
                <c:pt idx="640">
                  <c:v>8</c:v>
                </c:pt>
                <c:pt idx="641">
                  <c:v>4</c:v>
                </c:pt>
                <c:pt idx="642">
                  <c:v>2</c:v>
                </c:pt>
                <c:pt idx="643">
                  <c:v>4</c:v>
                </c:pt>
                <c:pt idx="644">
                  <c:v>6</c:v>
                </c:pt>
                <c:pt idx="645">
                  <c:v>6</c:v>
                </c:pt>
                <c:pt idx="646">
                  <c:v>6</c:v>
                </c:pt>
                <c:pt idx="647">
                  <c:v>6</c:v>
                </c:pt>
                <c:pt idx="648">
                  <c:v>4</c:v>
                </c:pt>
                <c:pt idx="649">
                  <c:v>2</c:v>
                </c:pt>
                <c:pt idx="650">
                  <c:v>8</c:v>
                </c:pt>
                <c:pt idx="651">
                  <c:v>4</c:v>
                </c:pt>
                <c:pt idx="652">
                  <c:v>4</c:v>
                </c:pt>
                <c:pt idx="653">
                  <c:v>2</c:v>
                </c:pt>
                <c:pt idx="654">
                  <c:v>2</c:v>
                </c:pt>
                <c:pt idx="655">
                  <c:v>4</c:v>
                </c:pt>
                <c:pt idx="656">
                  <c:v>4</c:v>
                </c:pt>
                <c:pt idx="657">
                  <c:v>4</c:v>
                </c:pt>
                <c:pt idx="658">
                  <c:v>4</c:v>
                </c:pt>
                <c:pt idx="659">
                  <c:v>4</c:v>
                </c:pt>
                <c:pt idx="660">
                  <c:v>4</c:v>
                </c:pt>
                <c:pt idx="661">
                  <c:v>0</c:v>
                </c:pt>
                <c:pt idx="662">
                  <c:v>4</c:v>
                </c:pt>
                <c:pt idx="663">
                  <c:v>4</c:v>
                </c:pt>
                <c:pt idx="664">
                  <c:v>4</c:v>
                </c:pt>
                <c:pt idx="665">
                  <c:v>4</c:v>
                </c:pt>
                <c:pt idx="666">
                  <c:v>4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4</c:v>
                </c:pt>
                <c:pt idx="671">
                  <c:v>6</c:v>
                </c:pt>
                <c:pt idx="672">
                  <c:v>6</c:v>
                </c:pt>
                <c:pt idx="673">
                  <c:v>4</c:v>
                </c:pt>
                <c:pt idx="674">
                  <c:v>4</c:v>
                </c:pt>
                <c:pt idx="675">
                  <c:v>0</c:v>
                </c:pt>
                <c:pt idx="676">
                  <c:v>4</c:v>
                </c:pt>
                <c:pt idx="677">
                  <c:v>2</c:v>
                </c:pt>
                <c:pt idx="678">
                  <c:v>2</c:v>
                </c:pt>
                <c:pt idx="679">
                  <c:v>4</c:v>
                </c:pt>
                <c:pt idx="680">
                  <c:v>6</c:v>
                </c:pt>
                <c:pt idx="681">
                  <c:v>2</c:v>
                </c:pt>
                <c:pt idx="682">
                  <c:v>4</c:v>
                </c:pt>
                <c:pt idx="683">
                  <c:v>6</c:v>
                </c:pt>
                <c:pt idx="684">
                  <c:v>6</c:v>
                </c:pt>
                <c:pt idx="685">
                  <c:v>0</c:v>
                </c:pt>
                <c:pt idx="686">
                  <c:v>6</c:v>
                </c:pt>
                <c:pt idx="687">
                  <c:v>4</c:v>
                </c:pt>
                <c:pt idx="688">
                  <c:v>4</c:v>
                </c:pt>
                <c:pt idx="689">
                  <c:v>4</c:v>
                </c:pt>
                <c:pt idx="690">
                  <c:v>8</c:v>
                </c:pt>
                <c:pt idx="691">
                  <c:v>2</c:v>
                </c:pt>
                <c:pt idx="692">
                  <c:v>6</c:v>
                </c:pt>
                <c:pt idx="693">
                  <c:v>2</c:v>
                </c:pt>
                <c:pt idx="694">
                  <c:v>4</c:v>
                </c:pt>
                <c:pt idx="695">
                  <c:v>2</c:v>
                </c:pt>
                <c:pt idx="696">
                  <c:v>4</c:v>
                </c:pt>
                <c:pt idx="697">
                  <c:v>4</c:v>
                </c:pt>
                <c:pt idx="698">
                  <c:v>4</c:v>
                </c:pt>
                <c:pt idx="699">
                  <c:v>6</c:v>
                </c:pt>
                <c:pt idx="700">
                  <c:v>6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2</c:v>
                </c:pt>
                <c:pt idx="705">
                  <c:v>6</c:v>
                </c:pt>
                <c:pt idx="706">
                  <c:v>2</c:v>
                </c:pt>
                <c:pt idx="707">
                  <c:v>4</c:v>
                </c:pt>
                <c:pt idx="708">
                  <c:v>6</c:v>
                </c:pt>
                <c:pt idx="709">
                  <c:v>2</c:v>
                </c:pt>
                <c:pt idx="710">
                  <c:v>2</c:v>
                </c:pt>
                <c:pt idx="711">
                  <c:v>6</c:v>
                </c:pt>
                <c:pt idx="712">
                  <c:v>4</c:v>
                </c:pt>
                <c:pt idx="713">
                  <c:v>0</c:v>
                </c:pt>
                <c:pt idx="714">
                  <c:v>6</c:v>
                </c:pt>
                <c:pt idx="715">
                  <c:v>0</c:v>
                </c:pt>
                <c:pt idx="716">
                  <c:v>4</c:v>
                </c:pt>
                <c:pt idx="717">
                  <c:v>8</c:v>
                </c:pt>
                <c:pt idx="718">
                  <c:v>4</c:v>
                </c:pt>
                <c:pt idx="719">
                  <c:v>8</c:v>
                </c:pt>
                <c:pt idx="720">
                  <c:v>6</c:v>
                </c:pt>
                <c:pt idx="721">
                  <c:v>2</c:v>
                </c:pt>
                <c:pt idx="722">
                  <c:v>8</c:v>
                </c:pt>
                <c:pt idx="723">
                  <c:v>6</c:v>
                </c:pt>
                <c:pt idx="724">
                  <c:v>2</c:v>
                </c:pt>
                <c:pt idx="725">
                  <c:v>6</c:v>
                </c:pt>
                <c:pt idx="726">
                  <c:v>4</c:v>
                </c:pt>
                <c:pt idx="727">
                  <c:v>8</c:v>
                </c:pt>
                <c:pt idx="728">
                  <c:v>2</c:v>
                </c:pt>
                <c:pt idx="729">
                  <c:v>0</c:v>
                </c:pt>
                <c:pt idx="730">
                  <c:v>6</c:v>
                </c:pt>
                <c:pt idx="731">
                  <c:v>2</c:v>
                </c:pt>
                <c:pt idx="732">
                  <c:v>4</c:v>
                </c:pt>
                <c:pt idx="733">
                  <c:v>4</c:v>
                </c:pt>
                <c:pt idx="734">
                  <c:v>6</c:v>
                </c:pt>
                <c:pt idx="735">
                  <c:v>2</c:v>
                </c:pt>
                <c:pt idx="736">
                  <c:v>6</c:v>
                </c:pt>
                <c:pt idx="737">
                  <c:v>2</c:v>
                </c:pt>
                <c:pt idx="738">
                  <c:v>6</c:v>
                </c:pt>
                <c:pt idx="739">
                  <c:v>4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8</c:v>
                </c:pt>
                <c:pt idx="744">
                  <c:v>0</c:v>
                </c:pt>
                <c:pt idx="745">
                  <c:v>4</c:v>
                </c:pt>
                <c:pt idx="746">
                  <c:v>4</c:v>
                </c:pt>
                <c:pt idx="747">
                  <c:v>4</c:v>
                </c:pt>
                <c:pt idx="748">
                  <c:v>2</c:v>
                </c:pt>
                <c:pt idx="749">
                  <c:v>4</c:v>
                </c:pt>
                <c:pt idx="750">
                  <c:v>4</c:v>
                </c:pt>
                <c:pt idx="751">
                  <c:v>4</c:v>
                </c:pt>
                <c:pt idx="752">
                  <c:v>2</c:v>
                </c:pt>
                <c:pt idx="753">
                  <c:v>6</c:v>
                </c:pt>
                <c:pt idx="754">
                  <c:v>4</c:v>
                </c:pt>
                <c:pt idx="755">
                  <c:v>0</c:v>
                </c:pt>
                <c:pt idx="756">
                  <c:v>6</c:v>
                </c:pt>
                <c:pt idx="757">
                  <c:v>6</c:v>
                </c:pt>
                <c:pt idx="758">
                  <c:v>2</c:v>
                </c:pt>
                <c:pt idx="759">
                  <c:v>2</c:v>
                </c:pt>
                <c:pt idx="760">
                  <c:v>4</c:v>
                </c:pt>
                <c:pt idx="761">
                  <c:v>4</c:v>
                </c:pt>
                <c:pt idx="762">
                  <c:v>2</c:v>
                </c:pt>
                <c:pt idx="763">
                  <c:v>8</c:v>
                </c:pt>
                <c:pt idx="764">
                  <c:v>4</c:v>
                </c:pt>
                <c:pt idx="765">
                  <c:v>6</c:v>
                </c:pt>
                <c:pt idx="766">
                  <c:v>4</c:v>
                </c:pt>
                <c:pt idx="767">
                  <c:v>4</c:v>
                </c:pt>
                <c:pt idx="768">
                  <c:v>2</c:v>
                </c:pt>
                <c:pt idx="769">
                  <c:v>4</c:v>
                </c:pt>
                <c:pt idx="770">
                  <c:v>4</c:v>
                </c:pt>
                <c:pt idx="771">
                  <c:v>2</c:v>
                </c:pt>
                <c:pt idx="772">
                  <c:v>6</c:v>
                </c:pt>
                <c:pt idx="773">
                  <c:v>6</c:v>
                </c:pt>
                <c:pt idx="774">
                  <c:v>4</c:v>
                </c:pt>
                <c:pt idx="775">
                  <c:v>2</c:v>
                </c:pt>
                <c:pt idx="776">
                  <c:v>4</c:v>
                </c:pt>
                <c:pt idx="777">
                  <c:v>4</c:v>
                </c:pt>
                <c:pt idx="778">
                  <c:v>4</c:v>
                </c:pt>
                <c:pt idx="779">
                  <c:v>6</c:v>
                </c:pt>
                <c:pt idx="780">
                  <c:v>6</c:v>
                </c:pt>
                <c:pt idx="781">
                  <c:v>4</c:v>
                </c:pt>
                <c:pt idx="782">
                  <c:v>6</c:v>
                </c:pt>
                <c:pt idx="783">
                  <c:v>2</c:v>
                </c:pt>
                <c:pt idx="784">
                  <c:v>4</c:v>
                </c:pt>
                <c:pt idx="785">
                  <c:v>6</c:v>
                </c:pt>
                <c:pt idx="786">
                  <c:v>6</c:v>
                </c:pt>
                <c:pt idx="787">
                  <c:v>8</c:v>
                </c:pt>
                <c:pt idx="788">
                  <c:v>2</c:v>
                </c:pt>
                <c:pt idx="789">
                  <c:v>6</c:v>
                </c:pt>
                <c:pt idx="790">
                  <c:v>2</c:v>
                </c:pt>
                <c:pt idx="791">
                  <c:v>4</c:v>
                </c:pt>
                <c:pt idx="792">
                  <c:v>8</c:v>
                </c:pt>
                <c:pt idx="793">
                  <c:v>0</c:v>
                </c:pt>
                <c:pt idx="794">
                  <c:v>6</c:v>
                </c:pt>
                <c:pt idx="795">
                  <c:v>4</c:v>
                </c:pt>
                <c:pt idx="796">
                  <c:v>2</c:v>
                </c:pt>
                <c:pt idx="797">
                  <c:v>6</c:v>
                </c:pt>
                <c:pt idx="798">
                  <c:v>8</c:v>
                </c:pt>
                <c:pt idx="799">
                  <c:v>2</c:v>
                </c:pt>
                <c:pt idx="800">
                  <c:v>4</c:v>
                </c:pt>
                <c:pt idx="801">
                  <c:v>0</c:v>
                </c:pt>
                <c:pt idx="802">
                  <c:v>4</c:v>
                </c:pt>
                <c:pt idx="803">
                  <c:v>4</c:v>
                </c:pt>
                <c:pt idx="804">
                  <c:v>4</c:v>
                </c:pt>
                <c:pt idx="805">
                  <c:v>8</c:v>
                </c:pt>
                <c:pt idx="806">
                  <c:v>4</c:v>
                </c:pt>
                <c:pt idx="807">
                  <c:v>0</c:v>
                </c:pt>
                <c:pt idx="808">
                  <c:v>4</c:v>
                </c:pt>
                <c:pt idx="809">
                  <c:v>6</c:v>
                </c:pt>
                <c:pt idx="810">
                  <c:v>2</c:v>
                </c:pt>
                <c:pt idx="811">
                  <c:v>6</c:v>
                </c:pt>
                <c:pt idx="812">
                  <c:v>2</c:v>
                </c:pt>
                <c:pt idx="813">
                  <c:v>6</c:v>
                </c:pt>
                <c:pt idx="814">
                  <c:v>2</c:v>
                </c:pt>
                <c:pt idx="815">
                  <c:v>6</c:v>
                </c:pt>
                <c:pt idx="816">
                  <c:v>2</c:v>
                </c:pt>
                <c:pt idx="817">
                  <c:v>2</c:v>
                </c:pt>
                <c:pt idx="818">
                  <c:v>4</c:v>
                </c:pt>
                <c:pt idx="819">
                  <c:v>4</c:v>
                </c:pt>
                <c:pt idx="820">
                  <c:v>4</c:v>
                </c:pt>
                <c:pt idx="821">
                  <c:v>4</c:v>
                </c:pt>
                <c:pt idx="822">
                  <c:v>4</c:v>
                </c:pt>
                <c:pt idx="823">
                  <c:v>6</c:v>
                </c:pt>
                <c:pt idx="824">
                  <c:v>6</c:v>
                </c:pt>
                <c:pt idx="825">
                  <c:v>8</c:v>
                </c:pt>
                <c:pt idx="826">
                  <c:v>4</c:v>
                </c:pt>
                <c:pt idx="827">
                  <c:v>4</c:v>
                </c:pt>
                <c:pt idx="828">
                  <c:v>2</c:v>
                </c:pt>
                <c:pt idx="829">
                  <c:v>4</c:v>
                </c:pt>
                <c:pt idx="830">
                  <c:v>2</c:v>
                </c:pt>
                <c:pt idx="831">
                  <c:v>6</c:v>
                </c:pt>
                <c:pt idx="832">
                  <c:v>4</c:v>
                </c:pt>
                <c:pt idx="833">
                  <c:v>2</c:v>
                </c:pt>
                <c:pt idx="834">
                  <c:v>4</c:v>
                </c:pt>
                <c:pt idx="835">
                  <c:v>0</c:v>
                </c:pt>
                <c:pt idx="836">
                  <c:v>4</c:v>
                </c:pt>
                <c:pt idx="837">
                  <c:v>4</c:v>
                </c:pt>
                <c:pt idx="838">
                  <c:v>0</c:v>
                </c:pt>
                <c:pt idx="839">
                  <c:v>4</c:v>
                </c:pt>
                <c:pt idx="840">
                  <c:v>6</c:v>
                </c:pt>
                <c:pt idx="841">
                  <c:v>0</c:v>
                </c:pt>
                <c:pt idx="842">
                  <c:v>4</c:v>
                </c:pt>
                <c:pt idx="843">
                  <c:v>4</c:v>
                </c:pt>
                <c:pt idx="844">
                  <c:v>2</c:v>
                </c:pt>
                <c:pt idx="845">
                  <c:v>2</c:v>
                </c:pt>
                <c:pt idx="846">
                  <c:v>6</c:v>
                </c:pt>
                <c:pt idx="847">
                  <c:v>8</c:v>
                </c:pt>
                <c:pt idx="848">
                  <c:v>4</c:v>
                </c:pt>
                <c:pt idx="849">
                  <c:v>6</c:v>
                </c:pt>
                <c:pt idx="850">
                  <c:v>6</c:v>
                </c:pt>
                <c:pt idx="851">
                  <c:v>4</c:v>
                </c:pt>
                <c:pt idx="852">
                  <c:v>2</c:v>
                </c:pt>
                <c:pt idx="853">
                  <c:v>2</c:v>
                </c:pt>
                <c:pt idx="854">
                  <c:v>4</c:v>
                </c:pt>
                <c:pt idx="855">
                  <c:v>4</c:v>
                </c:pt>
                <c:pt idx="856">
                  <c:v>6</c:v>
                </c:pt>
                <c:pt idx="857">
                  <c:v>6</c:v>
                </c:pt>
                <c:pt idx="858">
                  <c:v>4</c:v>
                </c:pt>
                <c:pt idx="859">
                  <c:v>2</c:v>
                </c:pt>
                <c:pt idx="860">
                  <c:v>6</c:v>
                </c:pt>
                <c:pt idx="861">
                  <c:v>2</c:v>
                </c:pt>
                <c:pt idx="862">
                  <c:v>6</c:v>
                </c:pt>
                <c:pt idx="863">
                  <c:v>6</c:v>
                </c:pt>
                <c:pt idx="864">
                  <c:v>4</c:v>
                </c:pt>
                <c:pt idx="865">
                  <c:v>4</c:v>
                </c:pt>
                <c:pt idx="866">
                  <c:v>4</c:v>
                </c:pt>
                <c:pt idx="867">
                  <c:v>2</c:v>
                </c:pt>
                <c:pt idx="868">
                  <c:v>2</c:v>
                </c:pt>
                <c:pt idx="869">
                  <c:v>6</c:v>
                </c:pt>
                <c:pt idx="870">
                  <c:v>6</c:v>
                </c:pt>
                <c:pt idx="871">
                  <c:v>4</c:v>
                </c:pt>
                <c:pt idx="872">
                  <c:v>4</c:v>
                </c:pt>
                <c:pt idx="873">
                  <c:v>4</c:v>
                </c:pt>
                <c:pt idx="874">
                  <c:v>4</c:v>
                </c:pt>
                <c:pt idx="875">
                  <c:v>8</c:v>
                </c:pt>
                <c:pt idx="876">
                  <c:v>4</c:v>
                </c:pt>
                <c:pt idx="877">
                  <c:v>0</c:v>
                </c:pt>
                <c:pt idx="878">
                  <c:v>6</c:v>
                </c:pt>
                <c:pt idx="879">
                  <c:v>4</c:v>
                </c:pt>
                <c:pt idx="880">
                  <c:v>2</c:v>
                </c:pt>
                <c:pt idx="881">
                  <c:v>4</c:v>
                </c:pt>
                <c:pt idx="882">
                  <c:v>6</c:v>
                </c:pt>
                <c:pt idx="883">
                  <c:v>4</c:v>
                </c:pt>
                <c:pt idx="884">
                  <c:v>4</c:v>
                </c:pt>
                <c:pt idx="885">
                  <c:v>6</c:v>
                </c:pt>
                <c:pt idx="886">
                  <c:v>0</c:v>
                </c:pt>
                <c:pt idx="887">
                  <c:v>2</c:v>
                </c:pt>
                <c:pt idx="888">
                  <c:v>4</c:v>
                </c:pt>
                <c:pt idx="889">
                  <c:v>4</c:v>
                </c:pt>
                <c:pt idx="890">
                  <c:v>2</c:v>
                </c:pt>
                <c:pt idx="891">
                  <c:v>2</c:v>
                </c:pt>
                <c:pt idx="892">
                  <c:v>6</c:v>
                </c:pt>
                <c:pt idx="893">
                  <c:v>0</c:v>
                </c:pt>
                <c:pt idx="894">
                  <c:v>6</c:v>
                </c:pt>
                <c:pt idx="895">
                  <c:v>4</c:v>
                </c:pt>
                <c:pt idx="896">
                  <c:v>6</c:v>
                </c:pt>
                <c:pt idx="897">
                  <c:v>6</c:v>
                </c:pt>
                <c:pt idx="898">
                  <c:v>4</c:v>
                </c:pt>
                <c:pt idx="899">
                  <c:v>4</c:v>
                </c:pt>
                <c:pt idx="900">
                  <c:v>4</c:v>
                </c:pt>
                <c:pt idx="901">
                  <c:v>2</c:v>
                </c:pt>
                <c:pt idx="902">
                  <c:v>4</c:v>
                </c:pt>
                <c:pt idx="903">
                  <c:v>4</c:v>
                </c:pt>
                <c:pt idx="904">
                  <c:v>6</c:v>
                </c:pt>
                <c:pt idx="905">
                  <c:v>4</c:v>
                </c:pt>
                <c:pt idx="906">
                  <c:v>8</c:v>
                </c:pt>
                <c:pt idx="907">
                  <c:v>4</c:v>
                </c:pt>
                <c:pt idx="908">
                  <c:v>4</c:v>
                </c:pt>
                <c:pt idx="909">
                  <c:v>6</c:v>
                </c:pt>
                <c:pt idx="910">
                  <c:v>6</c:v>
                </c:pt>
                <c:pt idx="911">
                  <c:v>4</c:v>
                </c:pt>
                <c:pt idx="912">
                  <c:v>4</c:v>
                </c:pt>
                <c:pt idx="913">
                  <c:v>4</c:v>
                </c:pt>
                <c:pt idx="914">
                  <c:v>6</c:v>
                </c:pt>
                <c:pt idx="915">
                  <c:v>6</c:v>
                </c:pt>
                <c:pt idx="916">
                  <c:v>0</c:v>
                </c:pt>
                <c:pt idx="917">
                  <c:v>2</c:v>
                </c:pt>
                <c:pt idx="918">
                  <c:v>0</c:v>
                </c:pt>
                <c:pt idx="919">
                  <c:v>2</c:v>
                </c:pt>
                <c:pt idx="920">
                  <c:v>6</c:v>
                </c:pt>
                <c:pt idx="921">
                  <c:v>4</c:v>
                </c:pt>
                <c:pt idx="922">
                  <c:v>2</c:v>
                </c:pt>
                <c:pt idx="923">
                  <c:v>4</c:v>
                </c:pt>
                <c:pt idx="924">
                  <c:v>2</c:v>
                </c:pt>
                <c:pt idx="925">
                  <c:v>4</c:v>
                </c:pt>
                <c:pt idx="926">
                  <c:v>6</c:v>
                </c:pt>
                <c:pt idx="927">
                  <c:v>6</c:v>
                </c:pt>
                <c:pt idx="928">
                  <c:v>0</c:v>
                </c:pt>
                <c:pt idx="929">
                  <c:v>4</c:v>
                </c:pt>
                <c:pt idx="930">
                  <c:v>8</c:v>
                </c:pt>
                <c:pt idx="931">
                  <c:v>6</c:v>
                </c:pt>
                <c:pt idx="932">
                  <c:v>6</c:v>
                </c:pt>
                <c:pt idx="933">
                  <c:v>4</c:v>
                </c:pt>
                <c:pt idx="934">
                  <c:v>8</c:v>
                </c:pt>
                <c:pt idx="935">
                  <c:v>2</c:v>
                </c:pt>
                <c:pt idx="936">
                  <c:v>2</c:v>
                </c:pt>
                <c:pt idx="937">
                  <c:v>0</c:v>
                </c:pt>
                <c:pt idx="938">
                  <c:v>4</c:v>
                </c:pt>
                <c:pt idx="939">
                  <c:v>6</c:v>
                </c:pt>
                <c:pt idx="940">
                  <c:v>2</c:v>
                </c:pt>
                <c:pt idx="941">
                  <c:v>4</c:v>
                </c:pt>
                <c:pt idx="942">
                  <c:v>4</c:v>
                </c:pt>
                <c:pt idx="943">
                  <c:v>4</c:v>
                </c:pt>
                <c:pt idx="944">
                  <c:v>4</c:v>
                </c:pt>
                <c:pt idx="945">
                  <c:v>6</c:v>
                </c:pt>
                <c:pt idx="946">
                  <c:v>6</c:v>
                </c:pt>
                <c:pt idx="947">
                  <c:v>2</c:v>
                </c:pt>
                <c:pt idx="948">
                  <c:v>6</c:v>
                </c:pt>
                <c:pt idx="949">
                  <c:v>4</c:v>
                </c:pt>
                <c:pt idx="950">
                  <c:v>8</c:v>
                </c:pt>
                <c:pt idx="951">
                  <c:v>2</c:v>
                </c:pt>
                <c:pt idx="952">
                  <c:v>0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4</c:v>
                </c:pt>
                <c:pt idx="957">
                  <c:v>4</c:v>
                </c:pt>
                <c:pt idx="958">
                  <c:v>6</c:v>
                </c:pt>
                <c:pt idx="959">
                  <c:v>2</c:v>
                </c:pt>
                <c:pt idx="960">
                  <c:v>4</c:v>
                </c:pt>
                <c:pt idx="961">
                  <c:v>8</c:v>
                </c:pt>
                <c:pt idx="962">
                  <c:v>2</c:v>
                </c:pt>
                <c:pt idx="963">
                  <c:v>6</c:v>
                </c:pt>
                <c:pt idx="964">
                  <c:v>4</c:v>
                </c:pt>
                <c:pt idx="965">
                  <c:v>6</c:v>
                </c:pt>
                <c:pt idx="966">
                  <c:v>2</c:v>
                </c:pt>
                <c:pt idx="967">
                  <c:v>4</c:v>
                </c:pt>
                <c:pt idx="968">
                  <c:v>0</c:v>
                </c:pt>
                <c:pt idx="969">
                  <c:v>0</c:v>
                </c:pt>
                <c:pt idx="970">
                  <c:v>2</c:v>
                </c:pt>
                <c:pt idx="971">
                  <c:v>4</c:v>
                </c:pt>
                <c:pt idx="972">
                  <c:v>2</c:v>
                </c:pt>
                <c:pt idx="973">
                  <c:v>4</c:v>
                </c:pt>
                <c:pt idx="974">
                  <c:v>2</c:v>
                </c:pt>
                <c:pt idx="975">
                  <c:v>6</c:v>
                </c:pt>
                <c:pt idx="976">
                  <c:v>0</c:v>
                </c:pt>
                <c:pt idx="977">
                  <c:v>6</c:v>
                </c:pt>
                <c:pt idx="978">
                  <c:v>2</c:v>
                </c:pt>
                <c:pt idx="979">
                  <c:v>8</c:v>
                </c:pt>
                <c:pt idx="980">
                  <c:v>2</c:v>
                </c:pt>
                <c:pt idx="981">
                  <c:v>6</c:v>
                </c:pt>
                <c:pt idx="982">
                  <c:v>8</c:v>
                </c:pt>
                <c:pt idx="983">
                  <c:v>6</c:v>
                </c:pt>
                <c:pt idx="984">
                  <c:v>4</c:v>
                </c:pt>
                <c:pt idx="985">
                  <c:v>2</c:v>
                </c:pt>
                <c:pt idx="986">
                  <c:v>6</c:v>
                </c:pt>
                <c:pt idx="987">
                  <c:v>2</c:v>
                </c:pt>
                <c:pt idx="988">
                  <c:v>4</c:v>
                </c:pt>
                <c:pt idx="989">
                  <c:v>4</c:v>
                </c:pt>
                <c:pt idx="990">
                  <c:v>4</c:v>
                </c:pt>
                <c:pt idx="991">
                  <c:v>2</c:v>
                </c:pt>
                <c:pt idx="992">
                  <c:v>0</c:v>
                </c:pt>
                <c:pt idx="993">
                  <c:v>0</c:v>
                </c:pt>
                <c:pt idx="994">
                  <c:v>4</c:v>
                </c:pt>
                <c:pt idx="995">
                  <c:v>6</c:v>
                </c:pt>
                <c:pt idx="996">
                  <c:v>4</c:v>
                </c:pt>
                <c:pt idx="997">
                  <c:v>2</c:v>
                </c:pt>
                <c:pt idx="998">
                  <c:v>2</c:v>
                </c:pt>
                <c:pt idx="999">
                  <c:v>6</c:v>
                </c:pt>
                <c:pt idx="1000">
                  <c:v>4</c:v>
                </c:pt>
                <c:pt idx="1001">
                  <c:v>4</c:v>
                </c:pt>
                <c:pt idx="1002">
                  <c:v>0</c:v>
                </c:pt>
                <c:pt idx="1003">
                  <c:v>4</c:v>
                </c:pt>
                <c:pt idx="1004">
                  <c:v>6</c:v>
                </c:pt>
                <c:pt idx="1005">
                  <c:v>8</c:v>
                </c:pt>
                <c:pt idx="1006">
                  <c:v>6</c:v>
                </c:pt>
                <c:pt idx="1007">
                  <c:v>8</c:v>
                </c:pt>
                <c:pt idx="1008">
                  <c:v>6</c:v>
                </c:pt>
                <c:pt idx="1009">
                  <c:v>4</c:v>
                </c:pt>
                <c:pt idx="1010">
                  <c:v>6</c:v>
                </c:pt>
                <c:pt idx="1011">
                  <c:v>6</c:v>
                </c:pt>
                <c:pt idx="1012">
                  <c:v>0</c:v>
                </c:pt>
                <c:pt idx="1013">
                  <c:v>8</c:v>
                </c:pt>
                <c:pt idx="1014">
                  <c:v>4</c:v>
                </c:pt>
                <c:pt idx="1015">
                  <c:v>2</c:v>
                </c:pt>
                <c:pt idx="1016">
                  <c:v>6</c:v>
                </c:pt>
                <c:pt idx="1017">
                  <c:v>6</c:v>
                </c:pt>
                <c:pt idx="1018">
                  <c:v>4</c:v>
                </c:pt>
                <c:pt idx="1019">
                  <c:v>0</c:v>
                </c:pt>
                <c:pt idx="1020">
                  <c:v>0</c:v>
                </c:pt>
                <c:pt idx="1021">
                  <c:v>8</c:v>
                </c:pt>
                <c:pt idx="1022">
                  <c:v>6</c:v>
                </c:pt>
                <c:pt idx="1023">
                  <c:v>4</c:v>
                </c:pt>
                <c:pt idx="1024">
                  <c:v>4</c:v>
                </c:pt>
                <c:pt idx="1025">
                  <c:v>6</c:v>
                </c:pt>
                <c:pt idx="1026">
                  <c:v>8</c:v>
                </c:pt>
                <c:pt idx="1027">
                  <c:v>4</c:v>
                </c:pt>
                <c:pt idx="1028">
                  <c:v>4</c:v>
                </c:pt>
                <c:pt idx="1029">
                  <c:v>2</c:v>
                </c:pt>
                <c:pt idx="1030">
                  <c:v>4</c:v>
                </c:pt>
                <c:pt idx="1031">
                  <c:v>4</c:v>
                </c:pt>
                <c:pt idx="1032">
                  <c:v>0</c:v>
                </c:pt>
                <c:pt idx="1033">
                  <c:v>6</c:v>
                </c:pt>
                <c:pt idx="1034">
                  <c:v>6</c:v>
                </c:pt>
                <c:pt idx="1035">
                  <c:v>4</c:v>
                </c:pt>
                <c:pt idx="1036">
                  <c:v>2</c:v>
                </c:pt>
                <c:pt idx="1037">
                  <c:v>6</c:v>
                </c:pt>
                <c:pt idx="1038">
                  <c:v>4</c:v>
                </c:pt>
                <c:pt idx="1039">
                  <c:v>0</c:v>
                </c:pt>
                <c:pt idx="1040">
                  <c:v>8</c:v>
                </c:pt>
                <c:pt idx="1041">
                  <c:v>6</c:v>
                </c:pt>
                <c:pt idx="1042">
                  <c:v>4</c:v>
                </c:pt>
                <c:pt idx="1043">
                  <c:v>6</c:v>
                </c:pt>
                <c:pt idx="1044">
                  <c:v>6</c:v>
                </c:pt>
                <c:pt idx="1045">
                  <c:v>2</c:v>
                </c:pt>
                <c:pt idx="1046">
                  <c:v>4</c:v>
                </c:pt>
                <c:pt idx="1047">
                  <c:v>4</c:v>
                </c:pt>
                <c:pt idx="1048">
                  <c:v>4</c:v>
                </c:pt>
                <c:pt idx="1049">
                  <c:v>8</c:v>
                </c:pt>
                <c:pt idx="1050">
                  <c:v>6</c:v>
                </c:pt>
                <c:pt idx="1051">
                  <c:v>4</c:v>
                </c:pt>
                <c:pt idx="1052">
                  <c:v>6</c:v>
                </c:pt>
                <c:pt idx="1053">
                  <c:v>4</c:v>
                </c:pt>
                <c:pt idx="1054">
                  <c:v>8</c:v>
                </c:pt>
                <c:pt idx="1055">
                  <c:v>4</c:v>
                </c:pt>
                <c:pt idx="1056">
                  <c:v>4</c:v>
                </c:pt>
                <c:pt idx="1057">
                  <c:v>2</c:v>
                </c:pt>
                <c:pt idx="1058">
                  <c:v>6</c:v>
                </c:pt>
                <c:pt idx="1059">
                  <c:v>6</c:v>
                </c:pt>
                <c:pt idx="1060">
                  <c:v>2</c:v>
                </c:pt>
                <c:pt idx="1061">
                  <c:v>4</c:v>
                </c:pt>
                <c:pt idx="1062">
                  <c:v>4</c:v>
                </c:pt>
                <c:pt idx="1063">
                  <c:v>4</c:v>
                </c:pt>
                <c:pt idx="1064">
                  <c:v>4</c:v>
                </c:pt>
                <c:pt idx="1065">
                  <c:v>4</c:v>
                </c:pt>
                <c:pt idx="1066">
                  <c:v>2</c:v>
                </c:pt>
                <c:pt idx="1067">
                  <c:v>0</c:v>
                </c:pt>
                <c:pt idx="1068">
                  <c:v>4</c:v>
                </c:pt>
                <c:pt idx="1069">
                  <c:v>2</c:v>
                </c:pt>
                <c:pt idx="1070">
                  <c:v>4</c:v>
                </c:pt>
                <c:pt idx="1071">
                  <c:v>6</c:v>
                </c:pt>
                <c:pt idx="1072">
                  <c:v>2</c:v>
                </c:pt>
                <c:pt idx="1073">
                  <c:v>2</c:v>
                </c:pt>
                <c:pt idx="1074">
                  <c:v>4</c:v>
                </c:pt>
                <c:pt idx="1075">
                  <c:v>6</c:v>
                </c:pt>
                <c:pt idx="1076">
                  <c:v>6</c:v>
                </c:pt>
                <c:pt idx="1077">
                  <c:v>2</c:v>
                </c:pt>
                <c:pt idx="1078">
                  <c:v>2</c:v>
                </c:pt>
                <c:pt idx="1079">
                  <c:v>6</c:v>
                </c:pt>
                <c:pt idx="1080">
                  <c:v>4</c:v>
                </c:pt>
                <c:pt idx="1081">
                  <c:v>4</c:v>
                </c:pt>
                <c:pt idx="1082">
                  <c:v>2</c:v>
                </c:pt>
                <c:pt idx="1083">
                  <c:v>6</c:v>
                </c:pt>
                <c:pt idx="1084">
                  <c:v>4</c:v>
                </c:pt>
                <c:pt idx="1085">
                  <c:v>4</c:v>
                </c:pt>
                <c:pt idx="1086">
                  <c:v>0</c:v>
                </c:pt>
                <c:pt idx="1087">
                  <c:v>4</c:v>
                </c:pt>
                <c:pt idx="1088">
                  <c:v>6</c:v>
                </c:pt>
                <c:pt idx="1089">
                  <c:v>8</c:v>
                </c:pt>
                <c:pt idx="1090">
                  <c:v>6</c:v>
                </c:pt>
                <c:pt idx="1091">
                  <c:v>0</c:v>
                </c:pt>
                <c:pt idx="1092">
                  <c:v>6</c:v>
                </c:pt>
                <c:pt idx="1093">
                  <c:v>6</c:v>
                </c:pt>
                <c:pt idx="1094">
                  <c:v>6</c:v>
                </c:pt>
                <c:pt idx="1095">
                  <c:v>6</c:v>
                </c:pt>
                <c:pt idx="1096">
                  <c:v>8</c:v>
                </c:pt>
                <c:pt idx="1097">
                  <c:v>6</c:v>
                </c:pt>
                <c:pt idx="1098">
                  <c:v>8</c:v>
                </c:pt>
                <c:pt idx="1099">
                  <c:v>4</c:v>
                </c:pt>
                <c:pt idx="1100">
                  <c:v>4</c:v>
                </c:pt>
                <c:pt idx="1101">
                  <c:v>2</c:v>
                </c:pt>
                <c:pt idx="1102">
                  <c:v>4</c:v>
                </c:pt>
                <c:pt idx="1103">
                  <c:v>2</c:v>
                </c:pt>
                <c:pt idx="1104">
                  <c:v>2</c:v>
                </c:pt>
                <c:pt idx="1105">
                  <c:v>8</c:v>
                </c:pt>
                <c:pt idx="1106">
                  <c:v>4</c:v>
                </c:pt>
                <c:pt idx="1107">
                  <c:v>4</c:v>
                </c:pt>
                <c:pt idx="1108">
                  <c:v>2</c:v>
                </c:pt>
                <c:pt idx="1109">
                  <c:v>2</c:v>
                </c:pt>
                <c:pt idx="1110">
                  <c:v>6</c:v>
                </c:pt>
                <c:pt idx="1111">
                  <c:v>6</c:v>
                </c:pt>
                <c:pt idx="1112">
                  <c:v>4</c:v>
                </c:pt>
                <c:pt idx="1113">
                  <c:v>4</c:v>
                </c:pt>
                <c:pt idx="1114">
                  <c:v>6</c:v>
                </c:pt>
                <c:pt idx="1115">
                  <c:v>8</c:v>
                </c:pt>
                <c:pt idx="1116">
                  <c:v>4</c:v>
                </c:pt>
                <c:pt idx="1117">
                  <c:v>4</c:v>
                </c:pt>
                <c:pt idx="1118">
                  <c:v>6</c:v>
                </c:pt>
                <c:pt idx="1119">
                  <c:v>6</c:v>
                </c:pt>
                <c:pt idx="1120">
                  <c:v>4</c:v>
                </c:pt>
                <c:pt idx="1121">
                  <c:v>4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6</c:v>
                </c:pt>
                <c:pt idx="1126">
                  <c:v>0</c:v>
                </c:pt>
                <c:pt idx="1127">
                  <c:v>6</c:v>
                </c:pt>
                <c:pt idx="1128">
                  <c:v>2</c:v>
                </c:pt>
                <c:pt idx="1129">
                  <c:v>6</c:v>
                </c:pt>
                <c:pt idx="1130">
                  <c:v>2</c:v>
                </c:pt>
                <c:pt idx="1131">
                  <c:v>4</c:v>
                </c:pt>
                <c:pt idx="1132">
                  <c:v>0</c:v>
                </c:pt>
                <c:pt idx="1133">
                  <c:v>6</c:v>
                </c:pt>
                <c:pt idx="1134">
                  <c:v>2</c:v>
                </c:pt>
                <c:pt idx="1135">
                  <c:v>4</c:v>
                </c:pt>
                <c:pt idx="1136">
                  <c:v>8</c:v>
                </c:pt>
                <c:pt idx="1137">
                  <c:v>4</c:v>
                </c:pt>
                <c:pt idx="1138">
                  <c:v>4</c:v>
                </c:pt>
                <c:pt idx="1139">
                  <c:v>0</c:v>
                </c:pt>
                <c:pt idx="1140">
                  <c:v>2</c:v>
                </c:pt>
                <c:pt idx="1141">
                  <c:v>4</c:v>
                </c:pt>
                <c:pt idx="1142">
                  <c:v>0</c:v>
                </c:pt>
                <c:pt idx="1143">
                  <c:v>2</c:v>
                </c:pt>
                <c:pt idx="1144">
                  <c:v>4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8</c:v>
                </c:pt>
                <c:pt idx="1149">
                  <c:v>2</c:v>
                </c:pt>
                <c:pt idx="1150">
                  <c:v>6</c:v>
                </c:pt>
                <c:pt idx="1151">
                  <c:v>4</c:v>
                </c:pt>
                <c:pt idx="1152">
                  <c:v>6</c:v>
                </c:pt>
                <c:pt idx="1153">
                  <c:v>4</c:v>
                </c:pt>
                <c:pt idx="1154">
                  <c:v>4</c:v>
                </c:pt>
                <c:pt idx="1155">
                  <c:v>4</c:v>
                </c:pt>
                <c:pt idx="1156">
                  <c:v>4</c:v>
                </c:pt>
                <c:pt idx="1157">
                  <c:v>4</c:v>
                </c:pt>
                <c:pt idx="1158">
                  <c:v>0</c:v>
                </c:pt>
                <c:pt idx="1159">
                  <c:v>4</c:v>
                </c:pt>
                <c:pt idx="1160">
                  <c:v>6</c:v>
                </c:pt>
                <c:pt idx="1161">
                  <c:v>4</c:v>
                </c:pt>
                <c:pt idx="1162">
                  <c:v>2</c:v>
                </c:pt>
                <c:pt idx="1163">
                  <c:v>4</c:v>
                </c:pt>
                <c:pt idx="1164">
                  <c:v>6</c:v>
                </c:pt>
                <c:pt idx="1165">
                  <c:v>6</c:v>
                </c:pt>
                <c:pt idx="1166">
                  <c:v>6</c:v>
                </c:pt>
                <c:pt idx="1167">
                  <c:v>4</c:v>
                </c:pt>
                <c:pt idx="1168">
                  <c:v>4</c:v>
                </c:pt>
                <c:pt idx="1169">
                  <c:v>4</c:v>
                </c:pt>
                <c:pt idx="1170">
                  <c:v>2</c:v>
                </c:pt>
                <c:pt idx="1171">
                  <c:v>0</c:v>
                </c:pt>
                <c:pt idx="1172">
                  <c:v>6</c:v>
                </c:pt>
                <c:pt idx="1173">
                  <c:v>8</c:v>
                </c:pt>
                <c:pt idx="1174">
                  <c:v>6</c:v>
                </c:pt>
                <c:pt idx="1175">
                  <c:v>2</c:v>
                </c:pt>
                <c:pt idx="1176">
                  <c:v>4</c:v>
                </c:pt>
                <c:pt idx="1177">
                  <c:v>2</c:v>
                </c:pt>
                <c:pt idx="1178">
                  <c:v>6</c:v>
                </c:pt>
                <c:pt idx="1179">
                  <c:v>6</c:v>
                </c:pt>
                <c:pt idx="1180">
                  <c:v>6</c:v>
                </c:pt>
                <c:pt idx="1181">
                  <c:v>6</c:v>
                </c:pt>
                <c:pt idx="1182">
                  <c:v>2</c:v>
                </c:pt>
                <c:pt idx="1183">
                  <c:v>2</c:v>
                </c:pt>
                <c:pt idx="1184">
                  <c:v>6</c:v>
                </c:pt>
                <c:pt idx="1185">
                  <c:v>2</c:v>
                </c:pt>
                <c:pt idx="1186">
                  <c:v>4</c:v>
                </c:pt>
                <c:pt idx="1187">
                  <c:v>2</c:v>
                </c:pt>
                <c:pt idx="1188">
                  <c:v>4</c:v>
                </c:pt>
                <c:pt idx="1189">
                  <c:v>4</c:v>
                </c:pt>
                <c:pt idx="1190">
                  <c:v>2</c:v>
                </c:pt>
                <c:pt idx="1191">
                  <c:v>6</c:v>
                </c:pt>
                <c:pt idx="1192">
                  <c:v>4</c:v>
                </c:pt>
                <c:pt idx="1193">
                  <c:v>2</c:v>
                </c:pt>
                <c:pt idx="1194">
                  <c:v>4</c:v>
                </c:pt>
                <c:pt idx="1195">
                  <c:v>4</c:v>
                </c:pt>
                <c:pt idx="1196">
                  <c:v>2</c:v>
                </c:pt>
                <c:pt idx="1197">
                  <c:v>4</c:v>
                </c:pt>
                <c:pt idx="1198">
                  <c:v>4</c:v>
                </c:pt>
                <c:pt idx="1199">
                  <c:v>6</c:v>
                </c:pt>
                <c:pt idx="1200">
                  <c:v>2</c:v>
                </c:pt>
                <c:pt idx="1201">
                  <c:v>2</c:v>
                </c:pt>
                <c:pt idx="1202">
                  <c:v>4</c:v>
                </c:pt>
                <c:pt idx="1203">
                  <c:v>4</c:v>
                </c:pt>
                <c:pt idx="1204">
                  <c:v>2</c:v>
                </c:pt>
                <c:pt idx="1205">
                  <c:v>6</c:v>
                </c:pt>
                <c:pt idx="1206">
                  <c:v>4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0</c:v>
                </c:pt>
                <c:pt idx="1211">
                  <c:v>6</c:v>
                </c:pt>
                <c:pt idx="1212">
                  <c:v>6</c:v>
                </c:pt>
                <c:pt idx="1213">
                  <c:v>4</c:v>
                </c:pt>
                <c:pt idx="1214">
                  <c:v>4</c:v>
                </c:pt>
                <c:pt idx="1215">
                  <c:v>6</c:v>
                </c:pt>
                <c:pt idx="1216">
                  <c:v>2</c:v>
                </c:pt>
                <c:pt idx="1217">
                  <c:v>6</c:v>
                </c:pt>
                <c:pt idx="1218">
                  <c:v>4</c:v>
                </c:pt>
                <c:pt idx="1219">
                  <c:v>4</c:v>
                </c:pt>
                <c:pt idx="1220">
                  <c:v>4</c:v>
                </c:pt>
                <c:pt idx="1221">
                  <c:v>2</c:v>
                </c:pt>
                <c:pt idx="1222">
                  <c:v>2</c:v>
                </c:pt>
                <c:pt idx="1223">
                  <c:v>4</c:v>
                </c:pt>
                <c:pt idx="1224">
                  <c:v>6</c:v>
                </c:pt>
                <c:pt idx="1225">
                  <c:v>6</c:v>
                </c:pt>
                <c:pt idx="1226">
                  <c:v>2</c:v>
                </c:pt>
                <c:pt idx="1227">
                  <c:v>4</c:v>
                </c:pt>
                <c:pt idx="1228">
                  <c:v>2</c:v>
                </c:pt>
                <c:pt idx="1229">
                  <c:v>6</c:v>
                </c:pt>
                <c:pt idx="1230">
                  <c:v>6</c:v>
                </c:pt>
                <c:pt idx="1231">
                  <c:v>4</c:v>
                </c:pt>
                <c:pt idx="1232">
                  <c:v>4</c:v>
                </c:pt>
                <c:pt idx="1233">
                  <c:v>2</c:v>
                </c:pt>
                <c:pt idx="1234">
                  <c:v>2</c:v>
                </c:pt>
                <c:pt idx="1235">
                  <c:v>6</c:v>
                </c:pt>
                <c:pt idx="1236">
                  <c:v>6</c:v>
                </c:pt>
                <c:pt idx="1237">
                  <c:v>2</c:v>
                </c:pt>
                <c:pt idx="1238">
                  <c:v>6</c:v>
                </c:pt>
                <c:pt idx="1239">
                  <c:v>4</c:v>
                </c:pt>
                <c:pt idx="1240">
                  <c:v>4</c:v>
                </c:pt>
                <c:pt idx="1241">
                  <c:v>4</c:v>
                </c:pt>
                <c:pt idx="1242">
                  <c:v>4</c:v>
                </c:pt>
                <c:pt idx="1243">
                  <c:v>0</c:v>
                </c:pt>
                <c:pt idx="1244">
                  <c:v>4</c:v>
                </c:pt>
                <c:pt idx="1245">
                  <c:v>4</c:v>
                </c:pt>
                <c:pt idx="1246">
                  <c:v>6</c:v>
                </c:pt>
                <c:pt idx="1247">
                  <c:v>2</c:v>
                </c:pt>
                <c:pt idx="1248">
                  <c:v>6</c:v>
                </c:pt>
                <c:pt idx="1249">
                  <c:v>4</c:v>
                </c:pt>
                <c:pt idx="1250">
                  <c:v>4</c:v>
                </c:pt>
                <c:pt idx="1251">
                  <c:v>2</c:v>
                </c:pt>
                <c:pt idx="1252">
                  <c:v>0</c:v>
                </c:pt>
                <c:pt idx="1253">
                  <c:v>2</c:v>
                </c:pt>
                <c:pt idx="1254">
                  <c:v>4</c:v>
                </c:pt>
                <c:pt idx="1255">
                  <c:v>0</c:v>
                </c:pt>
                <c:pt idx="1256">
                  <c:v>4</c:v>
                </c:pt>
                <c:pt idx="1257">
                  <c:v>6</c:v>
                </c:pt>
                <c:pt idx="1258">
                  <c:v>0</c:v>
                </c:pt>
                <c:pt idx="1259">
                  <c:v>2</c:v>
                </c:pt>
                <c:pt idx="1260">
                  <c:v>2</c:v>
                </c:pt>
                <c:pt idx="1261">
                  <c:v>6</c:v>
                </c:pt>
                <c:pt idx="1262">
                  <c:v>4</c:v>
                </c:pt>
                <c:pt idx="1263">
                  <c:v>4</c:v>
                </c:pt>
                <c:pt idx="1264">
                  <c:v>2</c:v>
                </c:pt>
                <c:pt idx="1265">
                  <c:v>4</c:v>
                </c:pt>
                <c:pt idx="1266">
                  <c:v>2</c:v>
                </c:pt>
                <c:pt idx="1267">
                  <c:v>2</c:v>
                </c:pt>
                <c:pt idx="1268">
                  <c:v>0</c:v>
                </c:pt>
                <c:pt idx="1269">
                  <c:v>6</c:v>
                </c:pt>
                <c:pt idx="1270">
                  <c:v>0</c:v>
                </c:pt>
                <c:pt idx="1271">
                  <c:v>4</c:v>
                </c:pt>
                <c:pt idx="1272">
                  <c:v>8</c:v>
                </c:pt>
                <c:pt idx="1273">
                  <c:v>4</c:v>
                </c:pt>
                <c:pt idx="1274">
                  <c:v>4</c:v>
                </c:pt>
                <c:pt idx="1275">
                  <c:v>4</c:v>
                </c:pt>
                <c:pt idx="1276">
                  <c:v>4</c:v>
                </c:pt>
                <c:pt idx="1277">
                  <c:v>8</c:v>
                </c:pt>
                <c:pt idx="1278">
                  <c:v>0</c:v>
                </c:pt>
                <c:pt idx="1279">
                  <c:v>2</c:v>
                </c:pt>
                <c:pt idx="1280">
                  <c:v>4</c:v>
                </c:pt>
                <c:pt idx="1281">
                  <c:v>4</c:v>
                </c:pt>
                <c:pt idx="1282">
                  <c:v>2</c:v>
                </c:pt>
                <c:pt idx="1283">
                  <c:v>4</c:v>
                </c:pt>
                <c:pt idx="1284">
                  <c:v>4</c:v>
                </c:pt>
                <c:pt idx="1285">
                  <c:v>6</c:v>
                </c:pt>
                <c:pt idx="1286">
                  <c:v>2</c:v>
                </c:pt>
                <c:pt idx="1287">
                  <c:v>6</c:v>
                </c:pt>
                <c:pt idx="1288">
                  <c:v>2</c:v>
                </c:pt>
                <c:pt idx="1289">
                  <c:v>4</c:v>
                </c:pt>
                <c:pt idx="1290">
                  <c:v>2</c:v>
                </c:pt>
                <c:pt idx="1291">
                  <c:v>8</c:v>
                </c:pt>
                <c:pt idx="1292">
                  <c:v>2</c:v>
                </c:pt>
                <c:pt idx="1293">
                  <c:v>4</c:v>
                </c:pt>
                <c:pt idx="1294">
                  <c:v>2</c:v>
                </c:pt>
                <c:pt idx="1295">
                  <c:v>4</c:v>
                </c:pt>
                <c:pt idx="1296">
                  <c:v>8</c:v>
                </c:pt>
                <c:pt idx="1297">
                  <c:v>2</c:v>
                </c:pt>
                <c:pt idx="1298">
                  <c:v>4</c:v>
                </c:pt>
                <c:pt idx="1299">
                  <c:v>2</c:v>
                </c:pt>
                <c:pt idx="1300">
                  <c:v>4</c:v>
                </c:pt>
                <c:pt idx="1301">
                  <c:v>2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4</c:v>
                </c:pt>
                <c:pt idx="1306">
                  <c:v>2</c:v>
                </c:pt>
                <c:pt idx="1307">
                  <c:v>2</c:v>
                </c:pt>
                <c:pt idx="1308">
                  <c:v>0</c:v>
                </c:pt>
                <c:pt idx="1309">
                  <c:v>4</c:v>
                </c:pt>
                <c:pt idx="1310">
                  <c:v>4</c:v>
                </c:pt>
                <c:pt idx="1311">
                  <c:v>0</c:v>
                </c:pt>
                <c:pt idx="1312">
                  <c:v>0</c:v>
                </c:pt>
                <c:pt idx="1313">
                  <c:v>2</c:v>
                </c:pt>
                <c:pt idx="1314">
                  <c:v>4</c:v>
                </c:pt>
                <c:pt idx="1315">
                  <c:v>4</c:v>
                </c:pt>
                <c:pt idx="1316">
                  <c:v>6</c:v>
                </c:pt>
                <c:pt idx="1317">
                  <c:v>4</c:v>
                </c:pt>
                <c:pt idx="1318">
                  <c:v>4</c:v>
                </c:pt>
                <c:pt idx="1319">
                  <c:v>4</c:v>
                </c:pt>
                <c:pt idx="1320">
                  <c:v>2</c:v>
                </c:pt>
                <c:pt idx="1321">
                  <c:v>4</c:v>
                </c:pt>
                <c:pt idx="1322">
                  <c:v>6</c:v>
                </c:pt>
                <c:pt idx="1323">
                  <c:v>4</c:v>
                </c:pt>
                <c:pt idx="1324">
                  <c:v>4</c:v>
                </c:pt>
                <c:pt idx="1325">
                  <c:v>4</c:v>
                </c:pt>
                <c:pt idx="1326">
                  <c:v>4</c:v>
                </c:pt>
                <c:pt idx="1327">
                  <c:v>2</c:v>
                </c:pt>
                <c:pt idx="1328">
                  <c:v>4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4</c:v>
                </c:pt>
                <c:pt idx="1333">
                  <c:v>2</c:v>
                </c:pt>
                <c:pt idx="1334">
                  <c:v>2</c:v>
                </c:pt>
                <c:pt idx="1335">
                  <c:v>6</c:v>
                </c:pt>
                <c:pt idx="1336">
                  <c:v>4</c:v>
                </c:pt>
                <c:pt idx="1337">
                  <c:v>6</c:v>
                </c:pt>
                <c:pt idx="1338">
                  <c:v>6</c:v>
                </c:pt>
                <c:pt idx="1339">
                  <c:v>4</c:v>
                </c:pt>
                <c:pt idx="1340">
                  <c:v>2</c:v>
                </c:pt>
                <c:pt idx="1341">
                  <c:v>4</c:v>
                </c:pt>
                <c:pt idx="1342">
                  <c:v>4</c:v>
                </c:pt>
                <c:pt idx="1343">
                  <c:v>2</c:v>
                </c:pt>
                <c:pt idx="1344">
                  <c:v>6</c:v>
                </c:pt>
                <c:pt idx="1345">
                  <c:v>2</c:v>
                </c:pt>
                <c:pt idx="1346">
                  <c:v>6</c:v>
                </c:pt>
                <c:pt idx="1347">
                  <c:v>6</c:v>
                </c:pt>
                <c:pt idx="1348">
                  <c:v>4</c:v>
                </c:pt>
                <c:pt idx="1349">
                  <c:v>2</c:v>
                </c:pt>
                <c:pt idx="1350">
                  <c:v>2</c:v>
                </c:pt>
                <c:pt idx="1351">
                  <c:v>6</c:v>
                </c:pt>
                <c:pt idx="1352">
                  <c:v>6</c:v>
                </c:pt>
                <c:pt idx="1353">
                  <c:v>4</c:v>
                </c:pt>
                <c:pt idx="1354">
                  <c:v>2</c:v>
                </c:pt>
                <c:pt idx="1355">
                  <c:v>4</c:v>
                </c:pt>
                <c:pt idx="1356">
                  <c:v>2</c:v>
                </c:pt>
                <c:pt idx="1357">
                  <c:v>4</c:v>
                </c:pt>
                <c:pt idx="1358">
                  <c:v>8</c:v>
                </c:pt>
                <c:pt idx="1359">
                  <c:v>4</c:v>
                </c:pt>
                <c:pt idx="1360">
                  <c:v>6</c:v>
                </c:pt>
                <c:pt idx="1361">
                  <c:v>8</c:v>
                </c:pt>
                <c:pt idx="1362">
                  <c:v>4</c:v>
                </c:pt>
                <c:pt idx="1363">
                  <c:v>4</c:v>
                </c:pt>
                <c:pt idx="1364">
                  <c:v>4</c:v>
                </c:pt>
                <c:pt idx="1365">
                  <c:v>6</c:v>
                </c:pt>
                <c:pt idx="1366">
                  <c:v>0</c:v>
                </c:pt>
                <c:pt idx="1367">
                  <c:v>4</c:v>
                </c:pt>
                <c:pt idx="1368">
                  <c:v>6</c:v>
                </c:pt>
                <c:pt idx="1369">
                  <c:v>6</c:v>
                </c:pt>
                <c:pt idx="1370">
                  <c:v>2</c:v>
                </c:pt>
                <c:pt idx="1371">
                  <c:v>4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4</c:v>
                </c:pt>
                <c:pt idx="1376">
                  <c:v>6</c:v>
                </c:pt>
                <c:pt idx="1377">
                  <c:v>4</c:v>
                </c:pt>
                <c:pt idx="1378">
                  <c:v>4</c:v>
                </c:pt>
                <c:pt idx="1379">
                  <c:v>4</c:v>
                </c:pt>
                <c:pt idx="1380">
                  <c:v>4</c:v>
                </c:pt>
                <c:pt idx="1381">
                  <c:v>4</c:v>
                </c:pt>
                <c:pt idx="1382">
                  <c:v>0</c:v>
                </c:pt>
                <c:pt idx="1383">
                  <c:v>4</c:v>
                </c:pt>
                <c:pt idx="1384">
                  <c:v>2</c:v>
                </c:pt>
                <c:pt idx="1385">
                  <c:v>8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4</c:v>
                </c:pt>
                <c:pt idx="1390">
                  <c:v>4</c:v>
                </c:pt>
                <c:pt idx="1391">
                  <c:v>2</c:v>
                </c:pt>
                <c:pt idx="1392">
                  <c:v>4</c:v>
                </c:pt>
                <c:pt idx="1393">
                  <c:v>4</c:v>
                </c:pt>
                <c:pt idx="1394">
                  <c:v>2</c:v>
                </c:pt>
                <c:pt idx="1395">
                  <c:v>0</c:v>
                </c:pt>
                <c:pt idx="1396">
                  <c:v>2</c:v>
                </c:pt>
                <c:pt idx="1397">
                  <c:v>4</c:v>
                </c:pt>
                <c:pt idx="1398">
                  <c:v>6</c:v>
                </c:pt>
                <c:pt idx="1399">
                  <c:v>2</c:v>
                </c:pt>
                <c:pt idx="1400">
                  <c:v>0</c:v>
                </c:pt>
                <c:pt idx="1401">
                  <c:v>2</c:v>
                </c:pt>
                <c:pt idx="1402">
                  <c:v>4</c:v>
                </c:pt>
                <c:pt idx="1403">
                  <c:v>6</c:v>
                </c:pt>
                <c:pt idx="1404">
                  <c:v>8</c:v>
                </c:pt>
                <c:pt idx="1405">
                  <c:v>4</c:v>
                </c:pt>
                <c:pt idx="1406">
                  <c:v>8</c:v>
                </c:pt>
                <c:pt idx="1407">
                  <c:v>2</c:v>
                </c:pt>
                <c:pt idx="1408">
                  <c:v>4</c:v>
                </c:pt>
                <c:pt idx="1409">
                  <c:v>2</c:v>
                </c:pt>
                <c:pt idx="1410">
                  <c:v>6</c:v>
                </c:pt>
                <c:pt idx="1411">
                  <c:v>4</c:v>
                </c:pt>
                <c:pt idx="1412">
                  <c:v>0</c:v>
                </c:pt>
                <c:pt idx="1413">
                  <c:v>4</c:v>
                </c:pt>
                <c:pt idx="1414">
                  <c:v>8</c:v>
                </c:pt>
                <c:pt idx="1415">
                  <c:v>2</c:v>
                </c:pt>
                <c:pt idx="1416">
                  <c:v>4</c:v>
                </c:pt>
                <c:pt idx="1417">
                  <c:v>6</c:v>
                </c:pt>
                <c:pt idx="1418">
                  <c:v>6</c:v>
                </c:pt>
                <c:pt idx="1419">
                  <c:v>2</c:v>
                </c:pt>
                <c:pt idx="1420">
                  <c:v>4</c:v>
                </c:pt>
                <c:pt idx="1421">
                  <c:v>4</c:v>
                </c:pt>
                <c:pt idx="1422">
                  <c:v>4</c:v>
                </c:pt>
                <c:pt idx="1423">
                  <c:v>2</c:v>
                </c:pt>
                <c:pt idx="1424">
                  <c:v>4</c:v>
                </c:pt>
                <c:pt idx="1425">
                  <c:v>4</c:v>
                </c:pt>
                <c:pt idx="1426">
                  <c:v>0</c:v>
                </c:pt>
                <c:pt idx="1427">
                  <c:v>2</c:v>
                </c:pt>
                <c:pt idx="1428">
                  <c:v>4</c:v>
                </c:pt>
                <c:pt idx="1429">
                  <c:v>4</c:v>
                </c:pt>
                <c:pt idx="1430">
                  <c:v>6</c:v>
                </c:pt>
                <c:pt idx="1431">
                  <c:v>2</c:v>
                </c:pt>
                <c:pt idx="1432">
                  <c:v>6</c:v>
                </c:pt>
                <c:pt idx="1433">
                  <c:v>4</c:v>
                </c:pt>
                <c:pt idx="1434">
                  <c:v>4</c:v>
                </c:pt>
                <c:pt idx="1435">
                  <c:v>6</c:v>
                </c:pt>
                <c:pt idx="1436">
                  <c:v>4</c:v>
                </c:pt>
                <c:pt idx="1437">
                  <c:v>4</c:v>
                </c:pt>
                <c:pt idx="1438">
                  <c:v>4</c:v>
                </c:pt>
                <c:pt idx="1439">
                  <c:v>4</c:v>
                </c:pt>
                <c:pt idx="1440">
                  <c:v>4</c:v>
                </c:pt>
                <c:pt idx="1441">
                  <c:v>6</c:v>
                </c:pt>
                <c:pt idx="1442">
                  <c:v>6</c:v>
                </c:pt>
                <c:pt idx="1443">
                  <c:v>2</c:v>
                </c:pt>
                <c:pt idx="1444">
                  <c:v>6</c:v>
                </c:pt>
                <c:pt idx="1445">
                  <c:v>4</c:v>
                </c:pt>
                <c:pt idx="1446">
                  <c:v>4</c:v>
                </c:pt>
                <c:pt idx="1447">
                  <c:v>8</c:v>
                </c:pt>
                <c:pt idx="1448">
                  <c:v>4</c:v>
                </c:pt>
                <c:pt idx="1449">
                  <c:v>8</c:v>
                </c:pt>
                <c:pt idx="1450">
                  <c:v>8</c:v>
                </c:pt>
                <c:pt idx="1451">
                  <c:v>4</c:v>
                </c:pt>
                <c:pt idx="1452">
                  <c:v>4</c:v>
                </c:pt>
                <c:pt idx="1453">
                  <c:v>6</c:v>
                </c:pt>
                <c:pt idx="1454">
                  <c:v>2</c:v>
                </c:pt>
                <c:pt idx="1455">
                  <c:v>6</c:v>
                </c:pt>
                <c:pt idx="1456">
                  <c:v>6</c:v>
                </c:pt>
                <c:pt idx="1457">
                  <c:v>2</c:v>
                </c:pt>
                <c:pt idx="1458">
                  <c:v>2</c:v>
                </c:pt>
                <c:pt idx="1459">
                  <c:v>4</c:v>
                </c:pt>
                <c:pt idx="1460">
                  <c:v>4</c:v>
                </c:pt>
                <c:pt idx="1461">
                  <c:v>6</c:v>
                </c:pt>
                <c:pt idx="1462">
                  <c:v>2</c:v>
                </c:pt>
                <c:pt idx="1463">
                  <c:v>4</c:v>
                </c:pt>
                <c:pt idx="1464">
                  <c:v>6</c:v>
                </c:pt>
                <c:pt idx="1465">
                  <c:v>4</c:v>
                </c:pt>
                <c:pt idx="1466">
                  <c:v>4</c:v>
                </c:pt>
                <c:pt idx="1467">
                  <c:v>4</c:v>
                </c:pt>
                <c:pt idx="1468">
                  <c:v>8</c:v>
                </c:pt>
                <c:pt idx="1469">
                  <c:v>4</c:v>
                </c:pt>
                <c:pt idx="1470">
                  <c:v>0</c:v>
                </c:pt>
                <c:pt idx="1471">
                  <c:v>2</c:v>
                </c:pt>
                <c:pt idx="1472">
                  <c:v>6</c:v>
                </c:pt>
                <c:pt idx="1473">
                  <c:v>4</c:v>
                </c:pt>
                <c:pt idx="1474">
                  <c:v>0</c:v>
                </c:pt>
                <c:pt idx="1475">
                  <c:v>4</c:v>
                </c:pt>
                <c:pt idx="1476">
                  <c:v>2</c:v>
                </c:pt>
                <c:pt idx="1477">
                  <c:v>4</c:v>
                </c:pt>
                <c:pt idx="1478">
                  <c:v>2</c:v>
                </c:pt>
                <c:pt idx="1479">
                  <c:v>8</c:v>
                </c:pt>
                <c:pt idx="1480">
                  <c:v>4</c:v>
                </c:pt>
                <c:pt idx="1481">
                  <c:v>4</c:v>
                </c:pt>
                <c:pt idx="1482">
                  <c:v>8</c:v>
                </c:pt>
                <c:pt idx="1483">
                  <c:v>0</c:v>
                </c:pt>
                <c:pt idx="1484">
                  <c:v>8</c:v>
                </c:pt>
                <c:pt idx="1485">
                  <c:v>4</c:v>
                </c:pt>
                <c:pt idx="1486">
                  <c:v>6</c:v>
                </c:pt>
                <c:pt idx="1487">
                  <c:v>4</c:v>
                </c:pt>
                <c:pt idx="1488">
                  <c:v>4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4</c:v>
                </c:pt>
                <c:pt idx="1493">
                  <c:v>0</c:v>
                </c:pt>
                <c:pt idx="1494">
                  <c:v>2</c:v>
                </c:pt>
                <c:pt idx="1495">
                  <c:v>8</c:v>
                </c:pt>
                <c:pt idx="1496">
                  <c:v>0</c:v>
                </c:pt>
                <c:pt idx="1497">
                  <c:v>4</c:v>
                </c:pt>
                <c:pt idx="1498">
                  <c:v>6</c:v>
                </c:pt>
                <c:pt idx="1499">
                  <c:v>0</c:v>
                </c:pt>
                <c:pt idx="1500">
                  <c:v>8</c:v>
                </c:pt>
                <c:pt idx="1501">
                  <c:v>4</c:v>
                </c:pt>
                <c:pt idx="1502">
                  <c:v>4</c:v>
                </c:pt>
                <c:pt idx="1503">
                  <c:v>2</c:v>
                </c:pt>
                <c:pt idx="1504">
                  <c:v>6</c:v>
                </c:pt>
                <c:pt idx="1505">
                  <c:v>2</c:v>
                </c:pt>
                <c:pt idx="1506">
                  <c:v>4</c:v>
                </c:pt>
                <c:pt idx="1507">
                  <c:v>4</c:v>
                </c:pt>
                <c:pt idx="1508">
                  <c:v>6</c:v>
                </c:pt>
                <c:pt idx="1509">
                  <c:v>8</c:v>
                </c:pt>
                <c:pt idx="1510">
                  <c:v>8</c:v>
                </c:pt>
                <c:pt idx="1511">
                  <c:v>6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0</c:v>
                </c:pt>
                <c:pt idx="1516">
                  <c:v>4</c:v>
                </c:pt>
                <c:pt idx="1517">
                  <c:v>4</c:v>
                </c:pt>
                <c:pt idx="1518">
                  <c:v>6</c:v>
                </c:pt>
                <c:pt idx="1519">
                  <c:v>4</c:v>
                </c:pt>
                <c:pt idx="1520">
                  <c:v>2</c:v>
                </c:pt>
                <c:pt idx="1521">
                  <c:v>2</c:v>
                </c:pt>
                <c:pt idx="1522">
                  <c:v>4</c:v>
                </c:pt>
                <c:pt idx="1523">
                  <c:v>6</c:v>
                </c:pt>
                <c:pt idx="1524">
                  <c:v>4</c:v>
                </c:pt>
                <c:pt idx="1525">
                  <c:v>2</c:v>
                </c:pt>
                <c:pt idx="1526">
                  <c:v>4</c:v>
                </c:pt>
                <c:pt idx="1527">
                  <c:v>4</c:v>
                </c:pt>
                <c:pt idx="1528">
                  <c:v>4</c:v>
                </c:pt>
                <c:pt idx="1529">
                  <c:v>4</c:v>
                </c:pt>
                <c:pt idx="1530">
                  <c:v>4</c:v>
                </c:pt>
                <c:pt idx="1531">
                  <c:v>2</c:v>
                </c:pt>
                <c:pt idx="1532">
                  <c:v>4</c:v>
                </c:pt>
                <c:pt idx="1533">
                  <c:v>4</c:v>
                </c:pt>
                <c:pt idx="1534">
                  <c:v>6</c:v>
                </c:pt>
                <c:pt idx="1535">
                  <c:v>4</c:v>
                </c:pt>
                <c:pt idx="1536">
                  <c:v>6</c:v>
                </c:pt>
                <c:pt idx="1537">
                  <c:v>6</c:v>
                </c:pt>
                <c:pt idx="1538">
                  <c:v>8</c:v>
                </c:pt>
                <c:pt idx="1539">
                  <c:v>2</c:v>
                </c:pt>
                <c:pt idx="1540">
                  <c:v>2</c:v>
                </c:pt>
                <c:pt idx="1541">
                  <c:v>4</c:v>
                </c:pt>
                <c:pt idx="1542">
                  <c:v>4</c:v>
                </c:pt>
                <c:pt idx="1543">
                  <c:v>4</c:v>
                </c:pt>
                <c:pt idx="1544">
                  <c:v>2</c:v>
                </c:pt>
                <c:pt idx="1545">
                  <c:v>4</c:v>
                </c:pt>
                <c:pt idx="1546">
                  <c:v>4</c:v>
                </c:pt>
                <c:pt idx="1547">
                  <c:v>8</c:v>
                </c:pt>
                <c:pt idx="1548">
                  <c:v>0</c:v>
                </c:pt>
                <c:pt idx="1549">
                  <c:v>2</c:v>
                </c:pt>
                <c:pt idx="1550">
                  <c:v>4</c:v>
                </c:pt>
                <c:pt idx="1551">
                  <c:v>2</c:v>
                </c:pt>
                <c:pt idx="1552">
                  <c:v>4</c:v>
                </c:pt>
                <c:pt idx="1553">
                  <c:v>6</c:v>
                </c:pt>
                <c:pt idx="1554">
                  <c:v>4</c:v>
                </c:pt>
                <c:pt idx="1555">
                  <c:v>6</c:v>
                </c:pt>
                <c:pt idx="1556">
                  <c:v>6</c:v>
                </c:pt>
                <c:pt idx="1557">
                  <c:v>6</c:v>
                </c:pt>
                <c:pt idx="1558">
                  <c:v>0</c:v>
                </c:pt>
                <c:pt idx="1559">
                  <c:v>6</c:v>
                </c:pt>
                <c:pt idx="1560">
                  <c:v>8</c:v>
                </c:pt>
                <c:pt idx="1561">
                  <c:v>4</c:v>
                </c:pt>
                <c:pt idx="1562">
                  <c:v>0</c:v>
                </c:pt>
                <c:pt idx="1563">
                  <c:v>8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8</c:v>
                </c:pt>
                <c:pt idx="1568">
                  <c:v>6</c:v>
                </c:pt>
                <c:pt idx="1569">
                  <c:v>2</c:v>
                </c:pt>
                <c:pt idx="1570">
                  <c:v>6</c:v>
                </c:pt>
                <c:pt idx="1571">
                  <c:v>4</c:v>
                </c:pt>
                <c:pt idx="1572">
                  <c:v>4</c:v>
                </c:pt>
                <c:pt idx="1573">
                  <c:v>4</c:v>
                </c:pt>
                <c:pt idx="1574">
                  <c:v>4</c:v>
                </c:pt>
                <c:pt idx="1575">
                  <c:v>6</c:v>
                </c:pt>
                <c:pt idx="1576">
                  <c:v>2</c:v>
                </c:pt>
                <c:pt idx="1577">
                  <c:v>6</c:v>
                </c:pt>
                <c:pt idx="1578">
                  <c:v>2</c:v>
                </c:pt>
                <c:pt idx="1579">
                  <c:v>4</c:v>
                </c:pt>
                <c:pt idx="1580">
                  <c:v>6</c:v>
                </c:pt>
                <c:pt idx="1581">
                  <c:v>6</c:v>
                </c:pt>
                <c:pt idx="1582">
                  <c:v>6</c:v>
                </c:pt>
                <c:pt idx="1583">
                  <c:v>2</c:v>
                </c:pt>
                <c:pt idx="1584">
                  <c:v>0</c:v>
                </c:pt>
                <c:pt idx="1585">
                  <c:v>4</c:v>
                </c:pt>
                <c:pt idx="1586">
                  <c:v>2</c:v>
                </c:pt>
                <c:pt idx="1587">
                  <c:v>4</c:v>
                </c:pt>
                <c:pt idx="1588">
                  <c:v>6</c:v>
                </c:pt>
                <c:pt idx="1589">
                  <c:v>4</c:v>
                </c:pt>
                <c:pt idx="1590">
                  <c:v>4</c:v>
                </c:pt>
                <c:pt idx="1591">
                  <c:v>6</c:v>
                </c:pt>
                <c:pt idx="1592">
                  <c:v>4</c:v>
                </c:pt>
                <c:pt idx="1593">
                  <c:v>2</c:v>
                </c:pt>
                <c:pt idx="1594">
                  <c:v>8</c:v>
                </c:pt>
                <c:pt idx="1595">
                  <c:v>6</c:v>
                </c:pt>
                <c:pt idx="1596">
                  <c:v>4</c:v>
                </c:pt>
                <c:pt idx="1597">
                  <c:v>2</c:v>
                </c:pt>
                <c:pt idx="1598">
                  <c:v>8</c:v>
                </c:pt>
                <c:pt idx="1599">
                  <c:v>6</c:v>
                </c:pt>
                <c:pt idx="1600">
                  <c:v>6</c:v>
                </c:pt>
                <c:pt idx="1601">
                  <c:v>2</c:v>
                </c:pt>
                <c:pt idx="1602">
                  <c:v>0</c:v>
                </c:pt>
                <c:pt idx="1603">
                  <c:v>4</c:v>
                </c:pt>
                <c:pt idx="1604">
                  <c:v>0</c:v>
                </c:pt>
                <c:pt idx="1605">
                  <c:v>4</c:v>
                </c:pt>
                <c:pt idx="1606">
                  <c:v>4</c:v>
                </c:pt>
                <c:pt idx="1607">
                  <c:v>4</c:v>
                </c:pt>
                <c:pt idx="1608">
                  <c:v>6</c:v>
                </c:pt>
                <c:pt idx="1609">
                  <c:v>4</c:v>
                </c:pt>
                <c:pt idx="1610">
                  <c:v>4</c:v>
                </c:pt>
                <c:pt idx="1611">
                  <c:v>2</c:v>
                </c:pt>
                <c:pt idx="1612">
                  <c:v>4</c:v>
                </c:pt>
                <c:pt idx="1613">
                  <c:v>4</c:v>
                </c:pt>
                <c:pt idx="1614">
                  <c:v>2</c:v>
                </c:pt>
                <c:pt idx="1615">
                  <c:v>4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6</c:v>
                </c:pt>
                <c:pt idx="1620">
                  <c:v>4</c:v>
                </c:pt>
                <c:pt idx="1621">
                  <c:v>0</c:v>
                </c:pt>
                <c:pt idx="1622">
                  <c:v>2</c:v>
                </c:pt>
                <c:pt idx="1623">
                  <c:v>4</c:v>
                </c:pt>
                <c:pt idx="1624">
                  <c:v>4</c:v>
                </c:pt>
                <c:pt idx="1625">
                  <c:v>6</c:v>
                </c:pt>
                <c:pt idx="1626">
                  <c:v>4</c:v>
                </c:pt>
                <c:pt idx="1627">
                  <c:v>2</c:v>
                </c:pt>
                <c:pt idx="1628">
                  <c:v>4</c:v>
                </c:pt>
                <c:pt idx="1629">
                  <c:v>2</c:v>
                </c:pt>
                <c:pt idx="1630">
                  <c:v>6</c:v>
                </c:pt>
                <c:pt idx="1631">
                  <c:v>6</c:v>
                </c:pt>
                <c:pt idx="1632">
                  <c:v>2</c:v>
                </c:pt>
                <c:pt idx="1633">
                  <c:v>0</c:v>
                </c:pt>
                <c:pt idx="1634">
                  <c:v>4</c:v>
                </c:pt>
                <c:pt idx="1635">
                  <c:v>2</c:v>
                </c:pt>
                <c:pt idx="1636">
                  <c:v>4</c:v>
                </c:pt>
                <c:pt idx="1637">
                  <c:v>4</c:v>
                </c:pt>
                <c:pt idx="1638">
                  <c:v>2</c:v>
                </c:pt>
                <c:pt idx="1639">
                  <c:v>6</c:v>
                </c:pt>
                <c:pt idx="1640">
                  <c:v>0</c:v>
                </c:pt>
                <c:pt idx="1641">
                  <c:v>2</c:v>
                </c:pt>
                <c:pt idx="1642">
                  <c:v>4</c:v>
                </c:pt>
                <c:pt idx="1643">
                  <c:v>2</c:v>
                </c:pt>
                <c:pt idx="1644">
                  <c:v>6</c:v>
                </c:pt>
                <c:pt idx="1645">
                  <c:v>6</c:v>
                </c:pt>
                <c:pt idx="1646">
                  <c:v>2</c:v>
                </c:pt>
                <c:pt idx="1647">
                  <c:v>8</c:v>
                </c:pt>
                <c:pt idx="1648">
                  <c:v>4</c:v>
                </c:pt>
                <c:pt idx="1649">
                  <c:v>4</c:v>
                </c:pt>
                <c:pt idx="1650">
                  <c:v>4</c:v>
                </c:pt>
                <c:pt idx="1651">
                  <c:v>4</c:v>
                </c:pt>
                <c:pt idx="1652">
                  <c:v>4</c:v>
                </c:pt>
                <c:pt idx="1653">
                  <c:v>0</c:v>
                </c:pt>
                <c:pt idx="1654">
                  <c:v>6</c:v>
                </c:pt>
                <c:pt idx="1655">
                  <c:v>4</c:v>
                </c:pt>
                <c:pt idx="1656">
                  <c:v>4</c:v>
                </c:pt>
                <c:pt idx="1657">
                  <c:v>8</c:v>
                </c:pt>
                <c:pt idx="1658">
                  <c:v>4</c:v>
                </c:pt>
                <c:pt idx="1659">
                  <c:v>4</c:v>
                </c:pt>
                <c:pt idx="1660">
                  <c:v>4</c:v>
                </c:pt>
                <c:pt idx="1661">
                  <c:v>4</c:v>
                </c:pt>
                <c:pt idx="1662">
                  <c:v>2</c:v>
                </c:pt>
                <c:pt idx="1663">
                  <c:v>4</c:v>
                </c:pt>
                <c:pt idx="1664">
                  <c:v>4</c:v>
                </c:pt>
                <c:pt idx="1665">
                  <c:v>2</c:v>
                </c:pt>
                <c:pt idx="1666">
                  <c:v>6</c:v>
                </c:pt>
                <c:pt idx="1667">
                  <c:v>2</c:v>
                </c:pt>
                <c:pt idx="1668">
                  <c:v>4</c:v>
                </c:pt>
                <c:pt idx="1669">
                  <c:v>4</c:v>
                </c:pt>
                <c:pt idx="1670">
                  <c:v>4</c:v>
                </c:pt>
                <c:pt idx="1671">
                  <c:v>4</c:v>
                </c:pt>
                <c:pt idx="1672">
                  <c:v>2</c:v>
                </c:pt>
                <c:pt idx="1673">
                  <c:v>4</c:v>
                </c:pt>
                <c:pt idx="1674">
                  <c:v>4</c:v>
                </c:pt>
                <c:pt idx="1675">
                  <c:v>4</c:v>
                </c:pt>
                <c:pt idx="1676">
                  <c:v>2</c:v>
                </c:pt>
                <c:pt idx="1677">
                  <c:v>4</c:v>
                </c:pt>
                <c:pt idx="1678">
                  <c:v>4</c:v>
                </c:pt>
                <c:pt idx="1679">
                  <c:v>4</c:v>
                </c:pt>
                <c:pt idx="1680">
                  <c:v>4</c:v>
                </c:pt>
                <c:pt idx="1681">
                  <c:v>6</c:v>
                </c:pt>
                <c:pt idx="1682">
                  <c:v>2</c:v>
                </c:pt>
                <c:pt idx="1683">
                  <c:v>4</c:v>
                </c:pt>
                <c:pt idx="1684">
                  <c:v>4</c:v>
                </c:pt>
                <c:pt idx="1685">
                  <c:v>6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8</c:v>
                </c:pt>
                <c:pt idx="1690">
                  <c:v>6</c:v>
                </c:pt>
                <c:pt idx="1691">
                  <c:v>4</c:v>
                </c:pt>
                <c:pt idx="1692">
                  <c:v>4</c:v>
                </c:pt>
                <c:pt idx="1693">
                  <c:v>4</c:v>
                </c:pt>
                <c:pt idx="1694">
                  <c:v>6</c:v>
                </c:pt>
                <c:pt idx="1695">
                  <c:v>2</c:v>
                </c:pt>
                <c:pt idx="1696">
                  <c:v>4</c:v>
                </c:pt>
                <c:pt idx="1697">
                  <c:v>4</c:v>
                </c:pt>
                <c:pt idx="1698">
                  <c:v>2</c:v>
                </c:pt>
                <c:pt idx="1699">
                  <c:v>4</c:v>
                </c:pt>
                <c:pt idx="1700">
                  <c:v>6</c:v>
                </c:pt>
                <c:pt idx="1701">
                  <c:v>8</c:v>
                </c:pt>
                <c:pt idx="1702">
                  <c:v>8</c:v>
                </c:pt>
                <c:pt idx="1703">
                  <c:v>2</c:v>
                </c:pt>
                <c:pt idx="1704">
                  <c:v>4</c:v>
                </c:pt>
                <c:pt idx="1705">
                  <c:v>2</c:v>
                </c:pt>
                <c:pt idx="1706">
                  <c:v>6</c:v>
                </c:pt>
                <c:pt idx="1707">
                  <c:v>6</c:v>
                </c:pt>
                <c:pt idx="1708">
                  <c:v>4</c:v>
                </c:pt>
                <c:pt idx="1709">
                  <c:v>2</c:v>
                </c:pt>
                <c:pt idx="1710">
                  <c:v>4</c:v>
                </c:pt>
                <c:pt idx="1711">
                  <c:v>6</c:v>
                </c:pt>
                <c:pt idx="1712">
                  <c:v>4</c:v>
                </c:pt>
                <c:pt idx="1713">
                  <c:v>4</c:v>
                </c:pt>
                <c:pt idx="1714">
                  <c:v>4</c:v>
                </c:pt>
                <c:pt idx="1715">
                  <c:v>4</c:v>
                </c:pt>
                <c:pt idx="1716">
                  <c:v>4</c:v>
                </c:pt>
                <c:pt idx="1717">
                  <c:v>6</c:v>
                </c:pt>
                <c:pt idx="1718">
                  <c:v>4</c:v>
                </c:pt>
                <c:pt idx="1719">
                  <c:v>2</c:v>
                </c:pt>
                <c:pt idx="1720">
                  <c:v>6</c:v>
                </c:pt>
                <c:pt idx="1721">
                  <c:v>6</c:v>
                </c:pt>
                <c:pt idx="1722">
                  <c:v>4</c:v>
                </c:pt>
                <c:pt idx="1723">
                  <c:v>2</c:v>
                </c:pt>
                <c:pt idx="1724">
                  <c:v>8</c:v>
                </c:pt>
                <c:pt idx="1725">
                  <c:v>6</c:v>
                </c:pt>
                <c:pt idx="1726">
                  <c:v>4</c:v>
                </c:pt>
                <c:pt idx="1727">
                  <c:v>4</c:v>
                </c:pt>
              </c:numCache>
            </c:numRef>
          </c:xVal>
          <c:yVal>
            <c:numRef>
              <c:f>Sheet1!$Y$9:$Y$1736</c:f>
              <c:numCache>
                <c:formatCode>0.0000</c:formatCode>
                <c:ptCount val="1728"/>
                <c:pt idx="0">
                  <c:v>6.6481560804233606</c:v>
                </c:pt>
                <c:pt idx="1">
                  <c:v>6.9868916564299708</c:v>
                </c:pt>
                <c:pt idx="2">
                  <c:v>5.9402263805344955</c:v>
                </c:pt>
                <c:pt idx="3">
                  <c:v>9.1918106888806008</c:v>
                </c:pt>
                <c:pt idx="4">
                  <c:v>7.2530503629895442</c:v>
                </c:pt>
                <c:pt idx="5">
                  <c:v>5.5609789047859133</c:v>
                </c:pt>
                <c:pt idx="6">
                  <c:v>1.7481254382362732</c:v>
                </c:pt>
                <c:pt idx="7">
                  <c:v>6.479252925273757</c:v>
                </c:pt>
                <c:pt idx="8">
                  <c:v>8.4705300657309408</c:v>
                </c:pt>
                <c:pt idx="9">
                  <c:v>5.0225055824728999</c:v>
                </c:pt>
                <c:pt idx="10">
                  <c:v>8.6060963629822567</c:v>
                </c:pt>
                <c:pt idx="11">
                  <c:v>5.6640556752700739</c:v>
                </c:pt>
                <c:pt idx="12">
                  <c:v>2.0309957929304265</c:v>
                </c:pt>
                <c:pt idx="13">
                  <c:v>5.6047720109227885</c:v>
                </c:pt>
                <c:pt idx="14">
                  <c:v>3.3081560517891515</c:v>
                </c:pt>
                <c:pt idx="15">
                  <c:v>7.4817944651455361</c:v>
                </c:pt>
                <c:pt idx="16">
                  <c:v>-1.826305620984872</c:v>
                </c:pt>
                <c:pt idx="17">
                  <c:v>3.3197891761912679</c:v>
                </c:pt>
                <c:pt idx="18">
                  <c:v>4.0131849426225541</c:v>
                </c:pt>
                <c:pt idx="19">
                  <c:v>5.2128952557115369</c:v>
                </c:pt>
                <c:pt idx="20">
                  <c:v>3.2306347338547479</c:v>
                </c:pt>
                <c:pt idx="21">
                  <c:v>3.8827869562203796</c:v>
                </c:pt>
                <c:pt idx="22">
                  <c:v>7.3949124408923348</c:v>
                </c:pt>
                <c:pt idx="23">
                  <c:v>-0.12291923708022257</c:v>
                </c:pt>
                <c:pt idx="24">
                  <c:v>3.290613025601842</c:v>
                </c:pt>
                <c:pt idx="25">
                  <c:v>2.8702914791133503</c:v>
                </c:pt>
                <c:pt idx="26">
                  <c:v>10.917756235636965</c:v>
                </c:pt>
                <c:pt idx="27">
                  <c:v>8.6303027907116974</c:v>
                </c:pt>
                <c:pt idx="28">
                  <c:v>6.7535212811132688</c:v>
                </c:pt>
                <c:pt idx="29">
                  <c:v>1.8654803495491439</c:v>
                </c:pt>
                <c:pt idx="30">
                  <c:v>1.5124755714045319</c:v>
                </c:pt>
                <c:pt idx="31">
                  <c:v>4.5986627696605371</c:v>
                </c:pt>
                <c:pt idx="32">
                  <c:v>-4.2467928919508084</c:v>
                </c:pt>
                <c:pt idx="33">
                  <c:v>5.3967753506220024</c:v>
                </c:pt>
                <c:pt idx="34">
                  <c:v>7.6554794611226411</c:v>
                </c:pt>
                <c:pt idx="35">
                  <c:v>-0.72249397695995654</c:v>
                </c:pt>
                <c:pt idx="36">
                  <c:v>5.142894940664986</c:v>
                </c:pt>
                <c:pt idx="37">
                  <c:v>0.4950511391280159</c:v>
                </c:pt>
                <c:pt idx="38">
                  <c:v>8.2915735683688538</c:v>
                </c:pt>
                <c:pt idx="39">
                  <c:v>5.5657456417879843</c:v>
                </c:pt>
                <c:pt idx="40">
                  <c:v>-0.10860524871599964</c:v>
                </c:pt>
                <c:pt idx="41">
                  <c:v>-0.50450046783701163</c:v>
                </c:pt>
                <c:pt idx="42">
                  <c:v>5.8853433098500814</c:v>
                </c:pt>
                <c:pt idx="43">
                  <c:v>7.5378094910909228</c:v>
                </c:pt>
                <c:pt idx="44">
                  <c:v>-3.1605008649756501</c:v>
                </c:pt>
                <c:pt idx="45">
                  <c:v>4.6704425418143352</c:v>
                </c:pt>
                <c:pt idx="46">
                  <c:v>9.2251585211663407</c:v>
                </c:pt>
                <c:pt idx="47">
                  <c:v>3.6108008221616257</c:v>
                </c:pt>
                <c:pt idx="48">
                  <c:v>10.271335990010499</c:v>
                </c:pt>
                <c:pt idx="49">
                  <c:v>6.3545481816753338</c:v>
                </c:pt>
                <c:pt idx="50">
                  <c:v>5.5806253423828185</c:v>
                </c:pt>
                <c:pt idx="51">
                  <c:v>-1.1237967651795957</c:v>
                </c:pt>
                <c:pt idx="52">
                  <c:v>2.8684582823811526</c:v>
                </c:pt>
                <c:pt idx="53">
                  <c:v>0.74576935831939517</c:v>
                </c:pt>
                <c:pt idx="54">
                  <c:v>4.6734218871635216</c:v>
                </c:pt>
                <c:pt idx="55">
                  <c:v>4.8801849941978759</c:v>
                </c:pt>
                <c:pt idx="56">
                  <c:v>5.189610674219244</c:v>
                </c:pt>
                <c:pt idx="57">
                  <c:v>3.7003423759065814</c:v>
                </c:pt>
                <c:pt idx="58">
                  <c:v>4.5910511268077121</c:v>
                </c:pt>
                <c:pt idx="59">
                  <c:v>3.7708274643920596</c:v>
                </c:pt>
                <c:pt idx="60">
                  <c:v>11.792753909973074</c:v>
                </c:pt>
                <c:pt idx="61">
                  <c:v>3.6412811553767623</c:v>
                </c:pt>
                <c:pt idx="62">
                  <c:v>3.3088543771066821</c:v>
                </c:pt>
                <c:pt idx="63">
                  <c:v>9.9622169605686537</c:v>
                </c:pt>
                <c:pt idx="64">
                  <c:v>7.9043451357529912</c:v>
                </c:pt>
                <c:pt idx="65">
                  <c:v>6.0392492835595082</c:v>
                </c:pt>
                <c:pt idx="66">
                  <c:v>3.9436186965654638</c:v>
                </c:pt>
                <c:pt idx="67">
                  <c:v>4.8927715812096304</c:v>
                </c:pt>
                <c:pt idx="68">
                  <c:v>2.9480110753664177</c:v>
                </c:pt>
                <c:pt idx="69">
                  <c:v>1.09224960346606</c:v>
                </c:pt>
                <c:pt idx="70">
                  <c:v>7.4166186567763068</c:v>
                </c:pt>
                <c:pt idx="71">
                  <c:v>5.0858017918320186</c:v>
                </c:pt>
                <c:pt idx="72">
                  <c:v>9.5396393102345129</c:v>
                </c:pt>
                <c:pt idx="73">
                  <c:v>5.9249157902903686</c:v>
                </c:pt>
                <c:pt idx="74">
                  <c:v>7.7600713224951594</c:v>
                </c:pt>
                <c:pt idx="75">
                  <c:v>-1.5363563838067047</c:v>
                </c:pt>
                <c:pt idx="76">
                  <c:v>4.9646178080505603</c:v>
                </c:pt>
                <c:pt idx="77">
                  <c:v>8.3247661006039273</c:v>
                </c:pt>
                <c:pt idx="78">
                  <c:v>11.758741285829249</c:v>
                </c:pt>
                <c:pt idx="79">
                  <c:v>10.080953163280496</c:v>
                </c:pt>
                <c:pt idx="80">
                  <c:v>6.4431825220268353</c:v>
                </c:pt>
                <c:pt idx="81">
                  <c:v>3.7423328220992902</c:v>
                </c:pt>
                <c:pt idx="82">
                  <c:v>0.93013032263452589</c:v>
                </c:pt>
                <c:pt idx="83">
                  <c:v>3.6671718965643771</c:v>
                </c:pt>
                <c:pt idx="84">
                  <c:v>7.8877161803499245</c:v>
                </c:pt>
                <c:pt idx="85">
                  <c:v>9.3646314148775627</c:v>
                </c:pt>
                <c:pt idx="86">
                  <c:v>10.641293920777741</c:v>
                </c:pt>
                <c:pt idx="87">
                  <c:v>7.6602183177668248</c:v>
                </c:pt>
                <c:pt idx="88">
                  <c:v>1.8422621049535968</c:v>
                </c:pt>
                <c:pt idx="89">
                  <c:v>1.7188478310040027</c:v>
                </c:pt>
                <c:pt idx="90">
                  <c:v>8.60784954075935</c:v>
                </c:pt>
                <c:pt idx="91">
                  <c:v>6.1876894779814249</c:v>
                </c:pt>
                <c:pt idx="92">
                  <c:v>9.0895002576961232</c:v>
                </c:pt>
                <c:pt idx="93">
                  <c:v>4.0897870004203538</c:v>
                </c:pt>
                <c:pt idx="94">
                  <c:v>11.640286234647963</c:v>
                </c:pt>
                <c:pt idx="95">
                  <c:v>7.3567864285682187</c:v>
                </c:pt>
                <c:pt idx="96">
                  <c:v>11.843723180507268</c:v>
                </c:pt>
                <c:pt idx="97">
                  <c:v>9.3259865231044863</c:v>
                </c:pt>
                <c:pt idx="98">
                  <c:v>4.3235214764529122</c:v>
                </c:pt>
                <c:pt idx="99">
                  <c:v>1.3362218896713438</c:v>
                </c:pt>
                <c:pt idx="100">
                  <c:v>9.2345167128027619</c:v>
                </c:pt>
                <c:pt idx="101">
                  <c:v>3.2308160086159723</c:v>
                </c:pt>
                <c:pt idx="102">
                  <c:v>6.9484426477743853</c:v>
                </c:pt>
                <c:pt idx="103">
                  <c:v>6.544699758575522</c:v>
                </c:pt>
                <c:pt idx="104">
                  <c:v>6.4829870494839934</c:v>
                </c:pt>
                <c:pt idx="105">
                  <c:v>4.9377495820866457</c:v>
                </c:pt>
                <c:pt idx="106">
                  <c:v>3.0889476824381292</c:v>
                </c:pt>
                <c:pt idx="107">
                  <c:v>3.1975796212059393</c:v>
                </c:pt>
                <c:pt idx="108">
                  <c:v>4.9488331252498856</c:v>
                </c:pt>
                <c:pt idx="109">
                  <c:v>9.9021651155174553</c:v>
                </c:pt>
                <c:pt idx="110">
                  <c:v>5.2257181803255968</c:v>
                </c:pt>
                <c:pt idx="111">
                  <c:v>11.513366389223162</c:v>
                </c:pt>
                <c:pt idx="112">
                  <c:v>1.0936086516794079</c:v>
                </c:pt>
                <c:pt idx="113">
                  <c:v>12.508610080469566</c:v>
                </c:pt>
                <c:pt idx="114">
                  <c:v>6.6772246451492032</c:v>
                </c:pt>
                <c:pt idx="115">
                  <c:v>9.8954690495558975</c:v>
                </c:pt>
                <c:pt idx="116">
                  <c:v>3.2721210248859411</c:v>
                </c:pt>
                <c:pt idx="117">
                  <c:v>8.6082966887549741</c:v>
                </c:pt>
                <c:pt idx="118">
                  <c:v>-4.5021014798870977</c:v>
                </c:pt>
                <c:pt idx="119">
                  <c:v>8.2645575614028139</c:v>
                </c:pt>
                <c:pt idx="120">
                  <c:v>3.8561925996103339</c:v>
                </c:pt>
                <c:pt idx="121">
                  <c:v>11.239955205350428</c:v>
                </c:pt>
                <c:pt idx="122">
                  <c:v>11.07440310363587</c:v>
                </c:pt>
                <c:pt idx="123">
                  <c:v>3.869114432826291</c:v>
                </c:pt>
                <c:pt idx="124">
                  <c:v>3.158610755154541</c:v>
                </c:pt>
                <c:pt idx="125">
                  <c:v>13.854581339975843</c:v>
                </c:pt>
                <c:pt idx="126">
                  <c:v>0.82795089163039881</c:v>
                </c:pt>
                <c:pt idx="127">
                  <c:v>7.6993877146726621</c:v>
                </c:pt>
                <c:pt idx="128">
                  <c:v>4.7849341417058531</c:v>
                </c:pt>
                <c:pt idx="129">
                  <c:v>10.853948564505473</c:v>
                </c:pt>
                <c:pt idx="130">
                  <c:v>-4.0570915459263723E-2</c:v>
                </c:pt>
                <c:pt idx="131">
                  <c:v>10.982768242520097</c:v>
                </c:pt>
                <c:pt idx="132">
                  <c:v>6.3047693927222035</c:v>
                </c:pt>
                <c:pt idx="133">
                  <c:v>13.82517311798691</c:v>
                </c:pt>
                <c:pt idx="134">
                  <c:v>6.4864506335550294</c:v>
                </c:pt>
                <c:pt idx="135">
                  <c:v>10.308760730717321</c:v>
                </c:pt>
                <c:pt idx="136">
                  <c:v>7.1577099501038859</c:v>
                </c:pt>
                <c:pt idx="137">
                  <c:v>8.7173850299095399</c:v>
                </c:pt>
                <c:pt idx="138">
                  <c:v>-0.72921231799310915</c:v>
                </c:pt>
                <c:pt idx="139">
                  <c:v>7.785766574290939</c:v>
                </c:pt>
                <c:pt idx="140">
                  <c:v>5.2240868059357259</c:v>
                </c:pt>
                <c:pt idx="141">
                  <c:v>1.8008703572393996</c:v>
                </c:pt>
                <c:pt idx="142">
                  <c:v>5.1127139612655537</c:v>
                </c:pt>
                <c:pt idx="143">
                  <c:v>4.3444532213984202</c:v>
                </c:pt>
                <c:pt idx="144">
                  <c:v>4.7782342799732449</c:v>
                </c:pt>
                <c:pt idx="145">
                  <c:v>6.8017637942163294</c:v>
                </c:pt>
                <c:pt idx="146">
                  <c:v>5.6095825191310276</c:v>
                </c:pt>
                <c:pt idx="147">
                  <c:v>6.1165577924736079</c:v>
                </c:pt>
                <c:pt idx="148">
                  <c:v>5.7626072089014997</c:v>
                </c:pt>
                <c:pt idx="149">
                  <c:v>0.43027996511561861</c:v>
                </c:pt>
                <c:pt idx="150">
                  <c:v>3.4923651414420624</c:v>
                </c:pt>
                <c:pt idx="151">
                  <c:v>5.9568511078258686</c:v>
                </c:pt>
                <c:pt idx="152">
                  <c:v>8.0524244233918658</c:v>
                </c:pt>
                <c:pt idx="153">
                  <c:v>4.8845767336235131</c:v>
                </c:pt>
                <c:pt idx="154">
                  <c:v>3.6899535470387703</c:v>
                </c:pt>
                <c:pt idx="155">
                  <c:v>3.1798301794293629</c:v>
                </c:pt>
                <c:pt idx="156">
                  <c:v>6.5257362095778202</c:v>
                </c:pt>
                <c:pt idx="157">
                  <c:v>8.5338217020178959</c:v>
                </c:pt>
                <c:pt idx="158">
                  <c:v>2.5408381123495483</c:v>
                </c:pt>
                <c:pt idx="159">
                  <c:v>3.1670188566833519</c:v>
                </c:pt>
                <c:pt idx="160">
                  <c:v>3.1727549211207871</c:v>
                </c:pt>
                <c:pt idx="161">
                  <c:v>6.6332925507952911</c:v>
                </c:pt>
                <c:pt idx="162">
                  <c:v>5.5573117572932187</c:v>
                </c:pt>
                <c:pt idx="163">
                  <c:v>4.6452348549649454</c:v>
                </c:pt>
                <c:pt idx="164">
                  <c:v>2.4125626395938751</c:v>
                </c:pt>
                <c:pt idx="165">
                  <c:v>9.3821238825396609</c:v>
                </c:pt>
                <c:pt idx="166">
                  <c:v>5.8364008550725508</c:v>
                </c:pt>
                <c:pt idx="167">
                  <c:v>-1.0560730564131937</c:v>
                </c:pt>
                <c:pt idx="168">
                  <c:v>5.2232138207963708</c:v>
                </c:pt>
                <c:pt idx="169">
                  <c:v>1.5596333904327082</c:v>
                </c:pt>
                <c:pt idx="170">
                  <c:v>5.7441918720701901</c:v>
                </c:pt>
                <c:pt idx="171">
                  <c:v>9.4825188009591752</c:v>
                </c:pt>
                <c:pt idx="172">
                  <c:v>6.1031967426154683</c:v>
                </c:pt>
                <c:pt idx="173">
                  <c:v>10.559069769356284</c:v>
                </c:pt>
                <c:pt idx="174">
                  <c:v>-2.5723301197617614</c:v>
                </c:pt>
                <c:pt idx="175">
                  <c:v>2.2817673902086684</c:v>
                </c:pt>
                <c:pt idx="176">
                  <c:v>1.1580291137118994</c:v>
                </c:pt>
                <c:pt idx="177">
                  <c:v>4.9923473478348885</c:v>
                </c:pt>
                <c:pt idx="178">
                  <c:v>6.8342374963572308</c:v>
                </c:pt>
                <c:pt idx="179">
                  <c:v>7.3510274584979411</c:v>
                </c:pt>
                <c:pt idx="180">
                  <c:v>1.4258176002771632</c:v>
                </c:pt>
                <c:pt idx="181">
                  <c:v>6.2398762428602463</c:v>
                </c:pt>
                <c:pt idx="182">
                  <c:v>8.1802925612794795</c:v>
                </c:pt>
                <c:pt idx="183">
                  <c:v>6.1952049656796726</c:v>
                </c:pt>
                <c:pt idx="184">
                  <c:v>7.9033117376582513</c:v>
                </c:pt>
                <c:pt idx="185">
                  <c:v>11.530991001281967</c:v>
                </c:pt>
                <c:pt idx="186">
                  <c:v>5.627104499798091</c:v>
                </c:pt>
                <c:pt idx="187">
                  <c:v>4.9745877182910512</c:v>
                </c:pt>
                <c:pt idx="188">
                  <c:v>-0.1846192165762699</c:v>
                </c:pt>
                <c:pt idx="189">
                  <c:v>7.9430494222091639</c:v>
                </c:pt>
                <c:pt idx="190">
                  <c:v>8.8341241584056558</c:v>
                </c:pt>
                <c:pt idx="191">
                  <c:v>-4.1446196380615739</c:v>
                </c:pt>
                <c:pt idx="192">
                  <c:v>8.0216519317178676</c:v>
                </c:pt>
                <c:pt idx="193">
                  <c:v>8.5114050868487734</c:v>
                </c:pt>
                <c:pt idx="194">
                  <c:v>8.7056689787685269</c:v>
                </c:pt>
                <c:pt idx="195">
                  <c:v>2.8037701864177307</c:v>
                </c:pt>
                <c:pt idx="196">
                  <c:v>10.572859614451367</c:v>
                </c:pt>
                <c:pt idx="197">
                  <c:v>7.9313404523206854</c:v>
                </c:pt>
                <c:pt idx="198">
                  <c:v>7.2958527987160879</c:v>
                </c:pt>
                <c:pt idx="199">
                  <c:v>2.9580875253015191</c:v>
                </c:pt>
                <c:pt idx="200">
                  <c:v>1.9704665576143467</c:v>
                </c:pt>
                <c:pt idx="201">
                  <c:v>4.0522549112697321</c:v>
                </c:pt>
                <c:pt idx="202">
                  <c:v>6.7882817616813895</c:v>
                </c:pt>
                <c:pt idx="203">
                  <c:v>6.4491103639938547</c:v>
                </c:pt>
                <c:pt idx="204">
                  <c:v>12.984043927293557</c:v>
                </c:pt>
                <c:pt idx="205">
                  <c:v>7.0306852690252288</c:v>
                </c:pt>
                <c:pt idx="206">
                  <c:v>10.41100433937372</c:v>
                </c:pt>
                <c:pt idx="207">
                  <c:v>6.5153949601741665</c:v>
                </c:pt>
                <c:pt idx="208">
                  <c:v>10.555296420618301</c:v>
                </c:pt>
                <c:pt idx="209">
                  <c:v>-1.8259132165495902</c:v>
                </c:pt>
                <c:pt idx="210">
                  <c:v>5.5159201975559204</c:v>
                </c:pt>
                <c:pt idx="211">
                  <c:v>7.1411909736733605</c:v>
                </c:pt>
                <c:pt idx="212">
                  <c:v>2.8004252530912539</c:v>
                </c:pt>
                <c:pt idx="213">
                  <c:v>9.1948576964329867</c:v>
                </c:pt>
                <c:pt idx="214">
                  <c:v>4.9674551040169117</c:v>
                </c:pt>
                <c:pt idx="215">
                  <c:v>4.9538669933312764</c:v>
                </c:pt>
                <c:pt idx="216">
                  <c:v>7.1980709739492195</c:v>
                </c:pt>
                <c:pt idx="217">
                  <c:v>8.7024267422059527</c:v>
                </c:pt>
                <c:pt idx="218">
                  <c:v>12.32203590964696</c:v>
                </c:pt>
                <c:pt idx="219">
                  <c:v>8.9647513912938894</c:v>
                </c:pt>
                <c:pt idx="220">
                  <c:v>5.5597956080662652</c:v>
                </c:pt>
                <c:pt idx="221">
                  <c:v>3.8833821045327221</c:v>
                </c:pt>
                <c:pt idx="222">
                  <c:v>2.6400451227706996</c:v>
                </c:pt>
                <c:pt idx="223">
                  <c:v>6.1162305130212449</c:v>
                </c:pt>
                <c:pt idx="224">
                  <c:v>6.3220385368738325</c:v>
                </c:pt>
                <c:pt idx="225">
                  <c:v>6.1140872602533713</c:v>
                </c:pt>
                <c:pt idx="226">
                  <c:v>-0.45574268078340996</c:v>
                </c:pt>
                <c:pt idx="227">
                  <c:v>5.5649104547468919</c:v>
                </c:pt>
                <c:pt idx="228">
                  <c:v>5.1904103817604703</c:v>
                </c:pt>
                <c:pt idx="229">
                  <c:v>3.246815524619532</c:v>
                </c:pt>
                <c:pt idx="230">
                  <c:v>8.3796852751190638</c:v>
                </c:pt>
                <c:pt idx="231">
                  <c:v>2.6061399071007467</c:v>
                </c:pt>
                <c:pt idx="232">
                  <c:v>9.5657703923051933</c:v>
                </c:pt>
                <c:pt idx="233">
                  <c:v>10.037315485697576</c:v>
                </c:pt>
                <c:pt idx="234">
                  <c:v>7.1525437947673494</c:v>
                </c:pt>
                <c:pt idx="235">
                  <c:v>4.7829486309561249</c:v>
                </c:pt>
                <c:pt idx="236">
                  <c:v>5.0775072818799121</c:v>
                </c:pt>
                <c:pt idx="237">
                  <c:v>4.9558815197692718</c:v>
                </c:pt>
                <c:pt idx="238">
                  <c:v>7.4999546342469312</c:v>
                </c:pt>
                <c:pt idx="239">
                  <c:v>3.157424885287254</c:v>
                </c:pt>
                <c:pt idx="240">
                  <c:v>5.2620785101175587</c:v>
                </c:pt>
                <c:pt idx="241">
                  <c:v>6.0561729164060987</c:v>
                </c:pt>
                <c:pt idx="242">
                  <c:v>5.6862860649689448</c:v>
                </c:pt>
                <c:pt idx="243">
                  <c:v>4.8767288989514546</c:v>
                </c:pt>
                <c:pt idx="244">
                  <c:v>9.0796673662582652</c:v>
                </c:pt>
                <c:pt idx="245">
                  <c:v>3.3478768831606556</c:v>
                </c:pt>
                <c:pt idx="246">
                  <c:v>8.5003955003566158</c:v>
                </c:pt>
                <c:pt idx="247">
                  <c:v>5.3050289894949723</c:v>
                </c:pt>
                <c:pt idx="248">
                  <c:v>4.3071800990694173</c:v>
                </c:pt>
                <c:pt idx="249">
                  <c:v>6.5867795133446974</c:v>
                </c:pt>
                <c:pt idx="250">
                  <c:v>7.3985350830180368</c:v>
                </c:pt>
                <c:pt idx="251">
                  <c:v>9.6896734625042846</c:v>
                </c:pt>
                <c:pt idx="252">
                  <c:v>12.663910666840197</c:v>
                </c:pt>
                <c:pt idx="253">
                  <c:v>11.202921066928932</c:v>
                </c:pt>
                <c:pt idx="254">
                  <c:v>6.4056311394582597</c:v>
                </c:pt>
                <c:pt idx="255">
                  <c:v>0.19795483090146537</c:v>
                </c:pt>
                <c:pt idx="256">
                  <c:v>7.3490652289395006</c:v>
                </c:pt>
                <c:pt idx="257">
                  <c:v>6.4608454421753176</c:v>
                </c:pt>
                <c:pt idx="258">
                  <c:v>-2.2175213155695221</c:v>
                </c:pt>
                <c:pt idx="259">
                  <c:v>1.3491646641936055</c:v>
                </c:pt>
                <c:pt idx="260">
                  <c:v>4.7790363091857948</c:v>
                </c:pt>
                <c:pt idx="261">
                  <c:v>8.7223660689430975</c:v>
                </c:pt>
                <c:pt idx="262">
                  <c:v>6.3542385105621557</c:v>
                </c:pt>
                <c:pt idx="263">
                  <c:v>6.3362266658568771</c:v>
                </c:pt>
                <c:pt idx="264">
                  <c:v>3.8652911409989352</c:v>
                </c:pt>
                <c:pt idx="265">
                  <c:v>1.0612150232034576</c:v>
                </c:pt>
                <c:pt idx="266">
                  <c:v>8.8755506769873236</c:v>
                </c:pt>
                <c:pt idx="267">
                  <c:v>0.39206992570991961</c:v>
                </c:pt>
                <c:pt idx="268">
                  <c:v>8.3149681963668218</c:v>
                </c:pt>
                <c:pt idx="269">
                  <c:v>7.1718329566006238</c:v>
                </c:pt>
                <c:pt idx="270">
                  <c:v>9.7699440833244839</c:v>
                </c:pt>
                <c:pt idx="271">
                  <c:v>-9.9593732361414666E-2</c:v>
                </c:pt>
                <c:pt idx="272">
                  <c:v>4.2793126238001502</c:v>
                </c:pt>
                <c:pt idx="273">
                  <c:v>12.1008476924349</c:v>
                </c:pt>
                <c:pt idx="274">
                  <c:v>3.2571546874141952</c:v>
                </c:pt>
                <c:pt idx="275">
                  <c:v>10.421204909336719</c:v>
                </c:pt>
                <c:pt idx="276">
                  <c:v>10.775591777728735</c:v>
                </c:pt>
                <c:pt idx="277">
                  <c:v>2.344808746095226</c:v>
                </c:pt>
                <c:pt idx="278">
                  <c:v>7.8176185014455424</c:v>
                </c:pt>
                <c:pt idx="279">
                  <c:v>0.73344395723168865</c:v>
                </c:pt>
                <c:pt idx="280">
                  <c:v>8.6631887804832779</c:v>
                </c:pt>
                <c:pt idx="281">
                  <c:v>5.0804382846716551</c:v>
                </c:pt>
                <c:pt idx="282">
                  <c:v>5.1890967997654052</c:v>
                </c:pt>
                <c:pt idx="283">
                  <c:v>8.052871420384955</c:v>
                </c:pt>
                <c:pt idx="284">
                  <c:v>4.6841655288456039</c:v>
                </c:pt>
                <c:pt idx="285">
                  <c:v>1.8870057750278715</c:v>
                </c:pt>
                <c:pt idx="286">
                  <c:v>4.3380143406665272</c:v>
                </c:pt>
                <c:pt idx="287">
                  <c:v>11.013584545918942</c:v>
                </c:pt>
                <c:pt idx="288">
                  <c:v>8.8028802513595892</c:v>
                </c:pt>
                <c:pt idx="289">
                  <c:v>0.35758114429683441</c:v>
                </c:pt>
                <c:pt idx="290">
                  <c:v>6.0240883861414218</c:v>
                </c:pt>
                <c:pt idx="291">
                  <c:v>3.5844619349894096</c:v>
                </c:pt>
                <c:pt idx="292">
                  <c:v>8.0053982059857205</c:v>
                </c:pt>
                <c:pt idx="293">
                  <c:v>5.8141343509403729</c:v>
                </c:pt>
                <c:pt idx="294">
                  <c:v>7.9628375551383632</c:v>
                </c:pt>
                <c:pt idx="295">
                  <c:v>12.147679432678487</c:v>
                </c:pt>
                <c:pt idx="296">
                  <c:v>6.7916876198979708</c:v>
                </c:pt>
                <c:pt idx="297">
                  <c:v>8.6034012187414657</c:v>
                </c:pt>
                <c:pt idx="298">
                  <c:v>-5.8867925853880578</c:v>
                </c:pt>
                <c:pt idx="299">
                  <c:v>4.8439915030615044</c:v>
                </c:pt>
                <c:pt idx="300">
                  <c:v>7.4895435994205588</c:v>
                </c:pt>
                <c:pt idx="301">
                  <c:v>0.64096809184363002</c:v>
                </c:pt>
                <c:pt idx="302">
                  <c:v>11.733201862018959</c:v>
                </c:pt>
                <c:pt idx="303">
                  <c:v>6.4663089341542621</c:v>
                </c:pt>
                <c:pt idx="304">
                  <c:v>5.8598362063982332</c:v>
                </c:pt>
                <c:pt idx="305">
                  <c:v>4.6588220277476733</c:v>
                </c:pt>
                <c:pt idx="306">
                  <c:v>4.3671382558947744</c:v>
                </c:pt>
                <c:pt idx="307">
                  <c:v>10.524442984366502</c:v>
                </c:pt>
                <c:pt idx="308">
                  <c:v>9.5392372391227127</c:v>
                </c:pt>
                <c:pt idx="309">
                  <c:v>7.4838464154986788</c:v>
                </c:pt>
                <c:pt idx="310">
                  <c:v>10.90709304824211</c:v>
                </c:pt>
                <c:pt idx="311">
                  <c:v>7.4923752655682696</c:v>
                </c:pt>
                <c:pt idx="312">
                  <c:v>3.9966693147218031</c:v>
                </c:pt>
                <c:pt idx="313">
                  <c:v>4.137063710695708</c:v>
                </c:pt>
                <c:pt idx="314">
                  <c:v>0.92044993277991072</c:v>
                </c:pt>
                <c:pt idx="315">
                  <c:v>12.020454123254208</c:v>
                </c:pt>
                <c:pt idx="316">
                  <c:v>3.4770506845012754</c:v>
                </c:pt>
                <c:pt idx="317">
                  <c:v>2.8830161113438799</c:v>
                </c:pt>
                <c:pt idx="318">
                  <c:v>4.8258293643981416</c:v>
                </c:pt>
                <c:pt idx="319">
                  <c:v>5.0713044806992276</c:v>
                </c:pt>
                <c:pt idx="320">
                  <c:v>5.7743783760987757</c:v>
                </c:pt>
                <c:pt idx="321">
                  <c:v>7.2233791725875234</c:v>
                </c:pt>
                <c:pt idx="322">
                  <c:v>2.6368747399601138</c:v>
                </c:pt>
                <c:pt idx="323">
                  <c:v>6.67689833626895</c:v>
                </c:pt>
                <c:pt idx="324">
                  <c:v>9.0940474752350191</c:v>
                </c:pt>
                <c:pt idx="325">
                  <c:v>2.115949991280027</c:v>
                </c:pt>
                <c:pt idx="326">
                  <c:v>3.2948743371298019</c:v>
                </c:pt>
                <c:pt idx="327">
                  <c:v>5.4172224091310968</c:v>
                </c:pt>
                <c:pt idx="328">
                  <c:v>3.0503728012679119</c:v>
                </c:pt>
                <c:pt idx="329">
                  <c:v>12.782325814490576</c:v>
                </c:pt>
                <c:pt idx="330">
                  <c:v>2.0768111387275949</c:v>
                </c:pt>
                <c:pt idx="331">
                  <c:v>6.4465194595607596</c:v>
                </c:pt>
                <c:pt idx="332">
                  <c:v>2.2756512746560222</c:v>
                </c:pt>
                <c:pt idx="333">
                  <c:v>5.4181852036720057</c:v>
                </c:pt>
                <c:pt idx="334">
                  <c:v>11.94081833490327</c:v>
                </c:pt>
                <c:pt idx="335">
                  <c:v>9.2421695452499577</c:v>
                </c:pt>
                <c:pt idx="336">
                  <c:v>6.4944554843262594</c:v>
                </c:pt>
                <c:pt idx="337">
                  <c:v>8.7405232391451477</c:v>
                </c:pt>
                <c:pt idx="338">
                  <c:v>-2.3728691261820511</c:v>
                </c:pt>
                <c:pt idx="339">
                  <c:v>-5.9167851696255713E-2</c:v>
                </c:pt>
                <c:pt idx="340">
                  <c:v>9.9165145942112236</c:v>
                </c:pt>
                <c:pt idx="341">
                  <c:v>8.1935606134857526</c:v>
                </c:pt>
                <c:pt idx="342">
                  <c:v>0.97860292938847149</c:v>
                </c:pt>
                <c:pt idx="343">
                  <c:v>5.8428873066097591</c:v>
                </c:pt>
                <c:pt idx="344">
                  <c:v>7.6656307072511716</c:v>
                </c:pt>
                <c:pt idx="345">
                  <c:v>7.894940678076817</c:v>
                </c:pt>
                <c:pt idx="346">
                  <c:v>-1.4065614626813754</c:v>
                </c:pt>
                <c:pt idx="347">
                  <c:v>5.5941385308131473</c:v>
                </c:pt>
                <c:pt idx="348">
                  <c:v>5.6932306655775626</c:v>
                </c:pt>
                <c:pt idx="349">
                  <c:v>10.886303812053677</c:v>
                </c:pt>
                <c:pt idx="350">
                  <c:v>5.3061845313837317</c:v>
                </c:pt>
                <c:pt idx="351">
                  <c:v>7.2614740695430902</c:v>
                </c:pt>
                <c:pt idx="352">
                  <c:v>3.4454133869343249</c:v>
                </c:pt>
                <c:pt idx="353">
                  <c:v>5.9721662913425977</c:v>
                </c:pt>
                <c:pt idx="354">
                  <c:v>4.0400269163158429</c:v>
                </c:pt>
                <c:pt idx="355">
                  <c:v>9.9115127776129661</c:v>
                </c:pt>
                <c:pt idx="356">
                  <c:v>8.5078680349936491</c:v>
                </c:pt>
                <c:pt idx="357">
                  <c:v>3.6770029828778759</c:v>
                </c:pt>
                <c:pt idx="358">
                  <c:v>11.678130452429896</c:v>
                </c:pt>
                <c:pt idx="359">
                  <c:v>7.2166173173070884</c:v>
                </c:pt>
                <c:pt idx="360">
                  <c:v>11.459717392943226</c:v>
                </c:pt>
                <c:pt idx="361">
                  <c:v>7.8319153035564568</c:v>
                </c:pt>
                <c:pt idx="362">
                  <c:v>8.5226462868240525</c:v>
                </c:pt>
                <c:pt idx="363">
                  <c:v>7.9198056788076769</c:v>
                </c:pt>
                <c:pt idx="364">
                  <c:v>11.095115973825399</c:v>
                </c:pt>
                <c:pt idx="365">
                  <c:v>6.6761855198295788</c:v>
                </c:pt>
                <c:pt idx="366">
                  <c:v>8.0819810842636084</c:v>
                </c:pt>
                <c:pt idx="367">
                  <c:v>5.2360158064640157</c:v>
                </c:pt>
                <c:pt idx="368">
                  <c:v>8.1290409220686346</c:v>
                </c:pt>
                <c:pt idx="369">
                  <c:v>5.9382992805183328</c:v>
                </c:pt>
                <c:pt idx="370">
                  <c:v>2.9460532370605965</c:v>
                </c:pt>
                <c:pt idx="371">
                  <c:v>5.0162733428269259</c:v>
                </c:pt>
                <c:pt idx="372">
                  <c:v>-2.1877804690416429</c:v>
                </c:pt>
                <c:pt idx="373">
                  <c:v>9.8322303086964045</c:v>
                </c:pt>
                <c:pt idx="374">
                  <c:v>5.3223075642469437</c:v>
                </c:pt>
                <c:pt idx="375">
                  <c:v>4.1191082599057163</c:v>
                </c:pt>
                <c:pt idx="376">
                  <c:v>3.3333078010725825</c:v>
                </c:pt>
                <c:pt idx="377">
                  <c:v>3.2523655715337454</c:v>
                </c:pt>
                <c:pt idx="378">
                  <c:v>4.6637195601216126</c:v>
                </c:pt>
                <c:pt idx="379">
                  <c:v>3.8789310488269737</c:v>
                </c:pt>
                <c:pt idx="380">
                  <c:v>3.7364439598331076</c:v>
                </c:pt>
                <c:pt idx="381">
                  <c:v>3.0372314121594535</c:v>
                </c:pt>
                <c:pt idx="382">
                  <c:v>7.0438925206823564</c:v>
                </c:pt>
                <c:pt idx="383">
                  <c:v>-4.2556546608685242E-2</c:v>
                </c:pt>
                <c:pt idx="384">
                  <c:v>4.2046390781544991</c:v>
                </c:pt>
                <c:pt idx="385">
                  <c:v>5.2151232744440499</c:v>
                </c:pt>
                <c:pt idx="386">
                  <c:v>9.6153504355765254</c:v>
                </c:pt>
                <c:pt idx="387">
                  <c:v>3.0387255983927521</c:v>
                </c:pt>
                <c:pt idx="388">
                  <c:v>7.9472517120420019</c:v>
                </c:pt>
                <c:pt idx="389">
                  <c:v>3.2796312822564553</c:v>
                </c:pt>
                <c:pt idx="390">
                  <c:v>3.3040031790904187</c:v>
                </c:pt>
                <c:pt idx="391">
                  <c:v>1.3062092698793659</c:v>
                </c:pt>
                <c:pt idx="392">
                  <c:v>2.2085726756271917</c:v>
                </c:pt>
                <c:pt idx="393">
                  <c:v>7.5503463604829024</c:v>
                </c:pt>
                <c:pt idx="394">
                  <c:v>9.0161201168063272</c:v>
                </c:pt>
                <c:pt idx="395">
                  <c:v>-0.2572001416838301</c:v>
                </c:pt>
                <c:pt idx="396">
                  <c:v>3.7674569928263626</c:v>
                </c:pt>
                <c:pt idx="397">
                  <c:v>-2.1831982212727734</c:v>
                </c:pt>
                <c:pt idx="398">
                  <c:v>11.50992143804676</c:v>
                </c:pt>
                <c:pt idx="399">
                  <c:v>2.8823034664635871</c:v>
                </c:pt>
                <c:pt idx="400">
                  <c:v>4.9017062287356907</c:v>
                </c:pt>
                <c:pt idx="401">
                  <c:v>4.4209099188082295</c:v>
                </c:pt>
                <c:pt idx="402">
                  <c:v>3.4361819452676317</c:v>
                </c:pt>
                <c:pt idx="403">
                  <c:v>-2.551570014293854</c:v>
                </c:pt>
                <c:pt idx="404">
                  <c:v>9.9344743751669942</c:v>
                </c:pt>
                <c:pt idx="405">
                  <c:v>6.7489085585484396</c:v>
                </c:pt>
                <c:pt idx="406">
                  <c:v>14.505730477006487</c:v>
                </c:pt>
                <c:pt idx="407">
                  <c:v>-0.63384860844259006</c:v>
                </c:pt>
                <c:pt idx="408">
                  <c:v>11.797718475645619</c:v>
                </c:pt>
                <c:pt idx="409">
                  <c:v>2.9194698977281615</c:v>
                </c:pt>
                <c:pt idx="410">
                  <c:v>3.4493269345430506</c:v>
                </c:pt>
                <c:pt idx="411">
                  <c:v>8.4319698674931214</c:v>
                </c:pt>
                <c:pt idx="412">
                  <c:v>2.546420910800113</c:v>
                </c:pt>
                <c:pt idx="413">
                  <c:v>2.0703612023629763</c:v>
                </c:pt>
                <c:pt idx="414">
                  <c:v>7.2175866758245535</c:v>
                </c:pt>
                <c:pt idx="415">
                  <c:v>2.4740661876821983</c:v>
                </c:pt>
                <c:pt idx="416">
                  <c:v>3.0119204786266542</c:v>
                </c:pt>
                <c:pt idx="417">
                  <c:v>7.9669902050328476</c:v>
                </c:pt>
                <c:pt idx="418">
                  <c:v>8.1483431427945163</c:v>
                </c:pt>
                <c:pt idx="419">
                  <c:v>2.5402603027952066</c:v>
                </c:pt>
                <c:pt idx="420">
                  <c:v>6.2036205461451415</c:v>
                </c:pt>
                <c:pt idx="421">
                  <c:v>10.860500774011953</c:v>
                </c:pt>
                <c:pt idx="422">
                  <c:v>11.254341698938797</c:v>
                </c:pt>
                <c:pt idx="423">
                  <c:v>3.6275941734661821</c:v>
                </c:pt>
                <c:pt idx="424">
                  <c:v>6.0841864768656349</c:v>
                </c:pt>
                <c:pt idx="425">
                  <c:v>0.45604816397313375</c:v>
                </c:pt>
                <c:pt idx="426">
                  <c:v>12.052760032957513</c:v>
                </c:pt>
                <c:pt idx="427">
                  <c:v>3.0392464213450787</c:v>
                </c:pt>
                <c:pt idx="428">
                  <c:v>0.48198872650363378</c:v>
                </c:pt>
                <c:pt idx="429">
                  <c:v>10.517100714380241</c:v>
                </c:pt>
                <c:pt idx="430">
                  <c:v>3.0814266049953241</c:v>
                </c:pt>
                <c:pt idx="431">
                  <c:v>2.1911109906528092</c:v>
                </c:pt>
                <c:pt idx="432">
                  <c:v>6.6112641385142465</c:v>
                </c:pt>
                <c:pt idx="433">
                  <c:v>5.1376900766223113</c:v>
                </c:pt>
                <c:pt idx="434">
                  <c:v>7.7518096185577114</c:v>
                </c:pt>
                <c:pt idx="435">
                  <c:v>9.4596346686422859</c:v>
                </c:pt>
                <c:pt idx="436">
                  <c:v>3.5190616243027204</c:v>
                </c:pt>
                <c:pt idx="437">
                  <c:v>13.946344354029065</c:v>
                </c:pt>
                <c:pt idx="438">
                  <c:v>7.6172154409333377</c:v>
                </c:pt>
                <c:pt idx="439">
                  <c:v>0.76178353202250859</c:v>
                </c:pt>
                <c:pt idx="440">
                  <c:v>3.1714397069554656</c:v>
                </c:pt>
                <c:pt idx="441">
                  <c:v>5.6384780915298895</c:v>
                </c:pt>
                <c:pt idx="442">
                  <c:v>15.664036735789001</c:v>
                </c:pt>
                <c:pt idx="443">
                  <c:v>10.130067513300318</c:v>
                </c:pt>
                <c:pt idx="444">
                  <c:v>5.5848926711306923</c:v>
                </c:pt>
                <c:pt idx="445">
                  <c:v>7.993745582325845</c:v>
                </c:pt>
                <c:pt idx="446">
                  <c:v>7.894791824656382</c:v>
                </c:pt>
                <c:pt idx="447">
                  <c:v>4.3164002404888642</c:v>
                </c:pt>
                <c:pt idx="448">
                  <c:v>6.0091691730604424</c:v>
                </c:pt>
                <c:pt idx="449">
                  <c:v>6.3837086937630705</c:v>
                </c:pt>
                <c:pt idx="450">
                  <c:v>2.9889700176398897</c:v>
                </c:pt>
                <c:pt idx="451">
                  <c:v>2.5686015920069201</c:v>
                </c:pt>
                <c:pt idx="452">
                  <c:v>3.5984231952535985</c:v>
                </c:pt>
                <c:pt idx="453">
                  <c:v>5.6870216251990406</c:v>
                </c:pt>
                <c:pt idx="454">
                  <c:v>4.2568862876331224</c:v>
                </c:pt>
                <c:pt idx="455">
                  <c:v>-0.79041966099553918</c:v>
                </c:pt>
                <c:pt idx="456">
                  <c:v>10.209096987418324</c:v>
                </c:pt>
                <c:pt idx="457">
                  <c:v>-1.2408495709896892</c:v>
                </c:pt>
                <c:pt idx="458">
                  <c:v>5.6233174894008453</c:v>
                </c:pt>
                <c:pt idx="459">
                  <c:v>2.1126481361577438</c:v>
                </c:pt>
                <c:pt idx="460">
                  <c:v>8.9641553853276719</c:v>
                </c:pt>
                <c:pt idx="461">
                  <c:v>6.9899750264074356</c:v>
                </c:pt>
                <c:pt idx="462">
                  <c:v>2.6665581378470886</c:v>
                </c:pt>
                <c:pt idx="463">
                  <c:v>3.1228305117918773</c:v>
                </c:pt>
                <c:pt idx="464">
                  <c:v>10.366920774592694</c:v>
                </c:pt>
                <c:pt idx="465">
                  <c:v>0.9443197380014885</c:v>
                </c:pt>
                <c:pt idx="466">
                  <c:v>-0.287034389574504</c:v>
                </c:pt>
                <c:pt idx="467">
                  <c:v>2.9932875312813358</c:v>
                </c:pt>
                <c:pt idx="468">
                  <c:v>0.11686231855315254</c:v>
                </c:pt>
                <c:pt idx="469">
                  <c:v>1.5007575409674203</c:v>
                </c:pt>
                <c:pt idx="470">
                  <c:v>4.8139802464080237</c:v>
                </c:pt>
                <c:pt idx="471">
                  <c:v>6.3689807173475694</c:v>
                </c:pt>
                <c:pt idx="472">
                  <c:v>4.3927538541682525</c:v>
                </c:pt>
                <c:pt idx="473">
                  <c:v>5.9558329414330968</c:v>
                </c:pt>
                <c:pt idx="474">
                  <c:v>3.2365736183149414</c:v>
                </c:pt>
                <c:pt idx="475">
                  <c:v>3.0914866160559389</c:v>
                </c:pt>
                <c:pt idx="476">
                  <c:v>4.0788559527197989</c:v>
                </c:pt>
                <c:pt idx="477">
                  <c:v>10.003862352515506</c:v>
                </c:pt>
                <c:pt idx="478">
                  <c:v>2.3262771408273064</c:v>
                </c:pt>
                <c:pt idx="479">
                  <c:v>2.2557298228269058</c:v>
                </c:pt>
                <c:pt idx="480">
                  <c:v>7.9697922606576928</c:v>
                </c:pt>
                <c:pt idx="481">
                  <c:v>1.7173224987046565</c:v>
                </c:pt>
                <c:pt idx="482">
                  <c:v>7.1612702457959818</c:v>
                </c:pt>
                <c:pt idx="483">
                  <c:v>-1.0087656831725536</c:v>
                </c:pt>
                <c:pt idx="484">
                  <c:v>7.1276770876532325</c:v>
                </c:pt>
                <c:pt idx="485">
                  <c:v>8.1255288380374733</c:v>
                </c:pt>
                <c:pt idx="486">
                  <c:v>4.9812026142331627</c:v>
                </c:pt>
                <c:pt idx="487">
                  <c:v>2.0842053173100035</c:v>
                </c:pt>
                <c:pt idx="488">
                  <c:v>3.6236401247598287</c:v>
                </c:pt>
                <c:pt idx="489">
                  <c:v>2.9506522468491854</c:v>
                </c:pt>
                <c:pt idx="490">
                  <c:v>12.652835755291722</c:v>
                </c:pt>
                <c:pt idx="491">
                  <c:v>11.453918131271301</c:v>
                </c:pt>
                <c:pt idx="492">
                  <c:v>2.0207450269253449</c:v>
                </c:pt>
                <c:pt idx="493">
                  <c:v>2.4915956475151448</c:v>
                </c:pt>
                <c:pt idx="494">
                  <c:v>11.080900953144573</c:v>
                </c:pt>
                <c:pt idx="495">
                  <c:v>5.7154523823702528</c:v>
                </c:pt>
                <c:pt idx="496">
                  <c:v>5.1189796526725981</c:v>
                </c:pt>
                <c:pt idx="497">
                  <c:v>5.9812758574236842</c:v>
                </c:pt>
                <c:pt idx="498">
                  <c:v>10.267510766552467</c:v>
                </c:pt>
                <c:pt idx="499">
                  <c:v>6.7885381124744972</c:v>
                </c:pt>
                <c:pt idx="500">
                  <c:v>0.65524199638908609</c:v>
                </c:pt>
                <c:pt idx="501">
                  <c:v>3.5318606895501512</c:v>
                </c:pt>
                <c:pt idx="502">
                  <c:v>4.8986941383816358</c:v>
                </c:pt>
                <c:pt idx="503">
                  <c:v>1.2377750607322136</c:v>
                </c:pt>
                <c:pt idx="504">
                  <c:v>8.0486564806618297</c:v>
                </c:pt>
                <c:pt idx="505">
                  <c:v>6.2886025127504617</c:v>
                </c:pt>
                <c:pt idx="506">
                  <c:v>4.4033879598998578</c:v>
                </c:pt>
                <c:pt idx="507">
                  <c:v>2.5841460965158594</c:v>
                </c:pt>
                <c:pt idx="508">
                  <c:v>8.1687203162493098</c:v>
                </c:pt>
                <c:pt idx="509">
                  <c:v>6.9208331671497509</c:v>
                </c:pt>
                <c:pt idx="510">
                  <c:v>3.974776829160839</c:v>
                </c:pt>
                <c:pt idx="511">
                  <c:v>1.1784986998787126</c:v>
                </c:pt>
                <c:pt idx="512">
                  <c:v>4.6140774786837575</c:v>
                </c:pt>
                <c:pt idx="513">
                  <c:v>3.2333971985984351</c:v>
                </c:pt>
                <c:pt idx="514">
                  <c:v>6.6606664912881914</c:v>
                </c:pt>
                <c:pt idx="515">
                  <c:v>6.1572920916596638</c:v>
                </c:pt>
                <c:pt idx="516">
                  <c:v>4.0022034820395165</c:v>
                </c:pt>
                <c:pt idx="517">
                  <c:v>5.4405530223989542</c:v>
                </c:pt>
                <c:pt idx="518">
                  <c:v>4.2499537018784679</c:v>
                </c:pt>
                <c:pt idx="519">
                  <c:v>7.8330845119488712</c:v>
                </c:pt>
                <c:pt idx="520">
                  <c:v>14.938449300974153</c:v>
                </c:pt>
                <c:pt idx="521">
                  <c:v>-1.2654897784660015</c:v>
                </c:pt>
                <c:pt idx="522">
                  <c:v>6.4134291466250515</c:v>
                </c:pt>
                <c:pt idx="523">
                  <c:v>6.6623089929158894</c:v>
                </c:pt>
                <c:pt idx="524">
                  <c:v>3.4827555030864077</c:v>
                </c:pt>
                <c:pt idx="525">
                  <c:v>2.5497286495629381</c:v>
                </c:pt>
                <c:pt idx="526">
                  <c:v>5.2397759769950154</c:v>
                </c:pt>
                <c:pt idx="527">
                  <c:v>5.2844235868786384</c:v>
                </c:pt>
                <c:pt idx="528">
                  <c:v>8.7804593492371357</c:v>
                </c:pt>
                <c:pt idx="529">
                  <c:v>3.4725739861448881</c:v>
                </c:pt>
                <c:pt idx="530">
                  <c:v>9.6880350797188228</c:v>
                </c:pt>
                <c:pt idx="531">
                  <c:v>4.1210184453512877</c:v>
                </c:pt>
                <c:pt idx="532">
                  <c:v>1.7671110453225607</c:v>
                </c:pt>
                <c:pt idx="533">
                  <c:v>1.5379876417049676</c:v>
                </c:pt>
                <c:pt idx="534">
                  <c:v>5.1334819831318619</c:v>
                </c:pt>
                <c:pt idx="535">
                  <c:v>5.6760412136474496</c:v>
                </c:pt>
                <c:pt idx="536">
                  <c:v>2.114451591830532</c:v>
                </c:pt>
                <c:pt idx="537">
                  <c:v>2.152652452488538</c:v>
                </c:pt>
                <c:pt idx="538">
                  <c:v>0.37415601108347518</c:v>
                </c:pt>
                <c:pt idx="539">
                  <c:v>5.807110300106185</c:v>
                </c:pt>
                <c:pt idx="540">
                  <c:v>4.9923923013137959</c:v>
                </c:pt>
                <c:pt idx="541">
                  <c:v>5.523575639481713</c:v>
                </c:pt>
                <c:pt idx="542">
                  <c:v>5.4952803576960747</c:v>
                </c:pt>
                <c:pt idx="543">
                  <c:v>8.2243744575023694</c:v>
                </c:pt>
                <c:pt idx="544">
                  <c:v>3.2481983948798936</c:v>
                </c:pt>
                <c:pt idx="545">
                  <c:v>8.6137283000310703</c:v>
                </c:pt>
                <c:pt idx="546">
                  <c:v>11.792544876385364</c:v>
                </c:pt>
                <c:pt idx="547">
                  <c:v>1.526089935337108</c:v>
                </c:pt>
                <c:pt idx="548">
                  <c:v>7.0487840399934019</c:v>
                </c:pt>
                <c:pt idx="549">
                  <c:v>1.4315501214101771</c:v>
                </c:pt>
                <c:pt idx="550">
                  <c:v>11.019798309313448</c:v>
                </c:pt>
                <c:pt idx="551">
                  <c:v>5.0159068644960829</c:v>
                </c:pt>
                <c:pt idx="552">
                  <c:v>7.780797576914229</c:v>
                </c:pt>
                <c:pt idx="553">
                  <c:v>13.032433738564238</c:v>
                </c:pt>
                <c:pt idx="554">
                  <c:v>9.4273886137378859</c:v>
                </c:pt>
                <c:pt idx="555">
                  <c:v>3.099748836539979</c:v>
                </c:pt>
                <c:pt idx="556">
                  <c:v>8.2759664622437281</c:v>
                </c:pt>
                <c:pt idx="557">
                  <c:v>13.049026901665636</c:v>
                </c:pt>
                <c:pt idx="558">
                  <c:v>12.617983535052378</c:v>
                </c:pt>
                <c:pt idx="559">
                  <c:v>2.0119759610693353</c:v>
                </c:pt>
                <c:pt idx="560">
                  <c:v>3.7074027305273209</c:v>
                </c:pt>
                <c:pt idx="561">
                  <c:v>3.9746844376648753</c:v>
                </c:pt>
                <c:pt idx="562">
                  <c:v>1.9399848421878143</c:v>
                </c:pt>
                <c:pt idx="563">
                  <c:v>5.3213240859996995</c:v>
                </c:pt>
                <c:pt idx="564">
                  <c:v>3.3273016963398487</c:v>
                </c:pt>
                <c:pt idx="565">
                  <c:v>9.2022485950836703</c:v>
                </c:pt>
                <c:pt idx="566">
                  <c:v>4.4344762775192397</c:v>
                </c:pt>
                <c:pt idx="567">
                  <c:v>9.3323449043345708</c:v>
                </c:pt>
                <c:pt idx="568">
                  <c:v>8.8278013222622125</c:v>
                </c:pt>
                <c:pt idx="569">
                  <c:v>3.5894862819375617</c:v>
                </c:pt>
                <c:pt idx="570">
                  <c:v>3.7486251923276499</c:v>
                </c:pt>
                <c:pt idx="571">
                  <c:v>8.3453835407713299</c:v>
                </c:pt>
                <c:pt idx="572">
                  <c:v>1.2329688321128129</c:v>
                </c:pt>
                <c:pt idx="573">
                  <c:v>9.052420128844366</c:v>
                </c:pt>
                <c:pt idx="574">
                  <c:v>7.2787213240304984</c:v>
                </c:pt>
                <c:pt idx="575">
                  <c:v>8.4673807723593608</c:v>
                </c:pt>
                <c:pt idx="576">
                  <c:v>14.601808411715794</c:v>
                </c:pt>
                <c:pt idx="577">
                  <c:v>2.8285466536879396</c:v>
                </c:pt>
                <c:pt idx="578">
                  <c:v>4.6856035056297349</c:v>
                </c:pt>
                <c:pt idx="579">
                  <c:v>8.2738539435530747</c:v>
                </c:pt>
                <c:pt idx="580">
                  <c:v>3.1474105166415622</c:v>
                </c:pt>
                <c:pt idx="581">
                  <c:v>1.231549582332776</c:v>
                </c:pt>
                <c:pt idx="582">
                  <c:v>5.9281682383039911</c:v>
                </c:pt>
                <c:pt idx="583">
                  <c:v>5.4527079619901198</c:v>
                </c:pt>
                <c:pt idx="584">
                  <c:v>8.4958363724912047</c:v>
                </c:pt>
                <c:pt idx="585">
                  <c:v>3.7158022880686832</c:v>
                </c:pt>
                <c:pt idx="586">
                  <c:v>6.9875924026859328</c:v>
                </c:pt>
                <c:pt idx="587">
                  <c:v>6.5431893906001592</c:v>
                </c:pt>
                <c:pt idx="588">
                  <c:v>3.5916569305288553</c:v>
                </c:pt>
                <c:pt idx="589">
                  <c:v>7.110905026036165</c:v>
                </c:pt>
                <c:pt idx="590">
                  <c:v>4.5421700437934103</c:v>
                </c:pt>
                <c:pt idx="591">
                  <c:v>1.7790197847305786</c:v>
                </c:pt>
                <c:pt idx="592">
                  <c:v>8.0830767997558564</c:v>
                </c:pt>
                <c:pt idx="593">
                  <c:v>10.540878540719342</c:v>
                </c:pt>
                <c:pt idx="594">
                  <c:v>8.1214571558412736</c:v>
                </c:pt>
                <c:pt idx="595">
                  <c:v>2.4337561497304203</c:v>
                </c:pt>
                <c:pt idx="596">
                  <c:v>5.0555473092417049</c:v>
                </c:pt>
                <c:pt idx="597">
                  <c:v>1.2705237969948855</c:v>
                </c:pt>
                <c:pt idx="598">
                  <c:v>13.225096051010174</c:v>
                </c:pt>
                <c:pt idx="599">
                  <c:v>7.2651636790907705</c:v>
                </c:pt>
                <c:pt idx="600">
                  <c:v>4.2480551213953186</c:v>
                </c:pt>
                <c:pt idx="601">
                  <c:v>11.194191056901792</c:v>
                </c:pt>
                <c:pt idx="602">
                  <c:v>8.9889964828893838</c:v>
                </c:pt>
                <c:pt idx="603">
                  <c:v>-1.6979487691128865</c:v>
                </c:pt>
                <c:pt idx="604">
                  <c:v>9.9067195388856248</c:v>
                </c:pt>
                <c:pt idx="605">
                  <c:v>7.9508829880049552</c:v>
                </c:pt>
                <c:pt idx="606">
                  <c:v>3.648731594461331</c:v>
                </c:pt>
                <c:pt idx="607">
                  <c:v>1.8163226040511502</c:v>
                </c:pt>
                <c:pt idx="608">
                  <c:v>9.0178358160818828</c:v>
                </c:pt>
                <c:pt idx="609">
                  <c:v>3.3354774822253681</c:v>
                </c:pt>
                <c:pt idx="610">
                  <c:v>4.0664012228403505</c:v>
                </c:pt>
                <c:pt idx="611">
                  <c:v>2.6903234746846536</c:v>
                </c:pt>
                <c:pt idx="612">
                  <c:v>2.972536078095914</c:v>
                </c:pt>
                <c:pt idx="613">
                  <c:v>-0.19249756638143145</c:v>
                </c:pt>
                <c:pt idx="614">
                  <c:v>4.1133903192615584</c:v>
                </c:pt>
                <c:pt idx="615">
                  <c:v>4.053289597016887</c:v>
                </c:pt>
                <c:pt idx="616">
                  <c:v>3.5768777418221727</c:v>
                </c:pt>
                <c:pt idx="617">
                  <c:v>13.78127717689614</c:v>
                </c:pt>
                <c:pt idx="618">
                  <c:v>2.7951220941893307</c:v>
                </c:pt>
                <c:pt idx="619">
                  <c:v>10.186547246842501</c:v>
                </c:pt>
                <c:pt idx="620">
                  <c:v>9.0452521707138764</c:v>
                </c:pt>
                <c:pt idx="621">
                  <c:v>5.1805727874855174</c:v>
                </c:pt>
                <c:pt idx="622">
                  <c:v>4.7435513013580737</c:v>
                </c:pt>
                <c:pt idx="623">
                  <c:v>4.2737461095880347</c:v>
                </c:pt>
                <c:pt idx="624">
                  <c:v>5.1235196681636364</c:v>
                </c:pt>
                <c:pt idx="625">
                  <c:v>4.9679726544897775</c:v>
                </c:pt>
                <c:pt idx="626">
                  <c:v>2.7112991143019252</c:v>
                </c:pt>
                <c:pt idx="627">
                  <c:v>6.5073976853890247</c:v>
                </c:pt>
                <c:pt idx="628">
                  <c:v>8.3705179866786672</c:v>
                </c:pt>
                <c:pt idx="629">
                  <c:v>8.2516476585978751</c:v>
                </c:pt>
                <c:pt idx="630">
                  <c:v>8.3653754582410453</c:v>
                </c:pt>
                <c:pt idx="631">
                  <c:v>12.089529699960266</c:v>
                </c:pt>
                <c:pt idx="632">
                  <c:v>2.3306357379137381</c:v>
                </c:pt>
                <c:pt idx="633">
                  <c:v>9.2226591344518081</c:v>
                </c:pt>
                <c:pt idx="634">
                  <c:v>9.0890715523445458</c:v>
                </c:pt>
                <c:pt idx="635">
                  <c:v>6.8526667041126581</c:v>
                </c:pt>
                <c:pt idx="636">
                  <c:v>9.3799570831526662</c:v>
                </c:pt>
                <c:pt idx="637">
                  <c:v>4.240096508400641</c:v>
                </c:pt>
                <c:pt idx="638">
                  <c:v>-2.3420538935562436</c:v>
                </c:pt>
                <c:pt idx="639">
                  <c:v>5.9600520025336809</c:v>
                </c:pt>
                <c:pt idx="640">
                  <c:v>11.374804485404338</c:v>
                </c:pt>
                <c:pt idx="641">
                  <c:v>3.0312316770587415</c:v>
                </c:pt>
                <c:pt idx="642">
                  <c:v>1.2162950342157355</c:v>
                </c:pt>
                <c:pt idx="643">
                  <c:v>7.8943516497477333</c:v>
                </c:pt>
                <c:pt idx="644">
                  <c:v>5.5477608556999751</c:v>
                </c:pt>
                <c:pt idx="645">
                  <c:v>4.6096012333873446</c:v>
                </c:pt>
                <c:pt idx="646">
                  <c:v>6.1857644392658937</c:v>
                </c:pt>
                <c:pt idx="647">
                  <c:v>10.353677731788073</c:v>
                </c:pt>
                <c:pt idx="648">
                  <c:v>6.1450150368201726</c:v>
                </c:pt>
                <c:pt idx="649">
                  <c:v>4.6036853409497409</c:v>
                </c:pt>
                <c:pt idx="650">
                  <c:v>12.349371829684209</c:v>
                </c:pt>
                <c:pt idx="651">
                  <c:v>4.0728160264537427</c:v>
                </c:pt>
                <c:pt idx="652">
                  <c:v>8.9560985491077023</c:v>
                </c:pt>
                <c:pt idx="653">
                  <c:v>6.8626896403337376</c:v>
                </c:pt>
                <c:pt idx="654">
                  <c:v>7.0275250476651721</c:v>
                </c:pt>
                <c:pt idx="655">
                  <c:v>3.9650020205657457</c:v>
                </c:pt>
                <c:pt idx="656">
                  <c:v>5.1078815035905407</c:v>
                </c:pt>
                <c:pt idx="657">
                  <c:v>4.6431307954497285</c:v>
                </c:pt>
                <c:pt idx="658">
                  <c:v>6.3069600524863798</c:v>
                </c:pt>
                <c:pt idx="659">
                  <c:v>7.8952764201035555</c:v>
                </c:pt>
                <c:pt idx="660">
                  <c:v>7.9888484924309795</c:v>
                </c:pt>
                <c:pt idx="661">
                  <c:v>5.0677576688119537</c:v>
                </c:pt>
                <c:pt idx="662">
                  <c:v>10.05952772442949</c:v>
                </c:pt>
                <c:pt idx="663">
                  <c:v>2.6663711705764443</c:v>
                </c:pt>
                <c:pt idx="664">
                  <c:v>2.600277885269346</c:v>
                </c:pt>
                <c:pt idx="665">
                  <c:v>7.0840518668603263</c:v>
                </c:pt>
                <c:pt idx="666">
                  <c:v>5.4102001088743839</c:v>
                </c:pt>
                <c:pt idx="667">
                  <c:v>7.469336333596293</c:v>
                </c:pt>
                <c:pt idx="668">
                  <c:v>3.4549418757344972</c:v>
                </c:pt>
                <c:pt idx="669">
                  <c:v>0.19410273481404561</c:v>
                </c:pt>
                <c:pt idx="670">
                  <c:v>4.4393593502702577</c:v>
                </c:pt>
                <c:pt idx="671">
                  <c:v>9.7044511125104833</c:v>
                </c:pt>
                <c:pt idx="672">
                  <c:v>8.1521067833218339</c:v>
                </c:pt>
                <c:pt idx="673">
                  <c:v>4.423705430513758</c:v>
                </c:pt>
                <c:pt idx="674">
                  <c:v>6.3211416648737648</c:v>
                </c:pt>
                <c:pt idx="675">
                  <c:v>3.8251107298935274</c:v>
                </c:pt>
                <c:pt idx="676">
                  <c:v>-0.26818707752551241</c:v>
                </c:pt>
                <c:pt idx="677">
                  <c:v>9.3200246962457101E-2</c:v>
                </c:pt>
                <c:pt idx="678">
                  <c:v>1.7607418969485265</c:v>
                </c:pt>
                <c:pt idx="679">
                  <c:v>-3.7939470182970982</c:v>
                </c:pt>
                <c:pt idx="680">
                  <c:v>10.516574130725299</c:v>
                </c:pt>
                <c:pt idx="681">
                  <c:v>9.8768266812434398</c:v>
                </c:pt>
                <c:pt idx="682">
                  <c:v>9.7284940116112502</c:v>
                </c:pt>
                <c:pt idx="683">
                  <c:v>8.7399694674664534</c:v>
                </c:pt>
                <c:pt idx="684">
                  <c:v>2.4618465982573121</c:v>
                </c:pt>
                <c:pt idx="685">
                  <c:v>1.5727126928525992</c:v>
                </c:pt>
                <c:pt idx="686">
                  <c:v>8.4263200699081562</c:v>
                </c:pt>
                <c:pt idx="687">
                  <c:v>6.7742671821414282</c:v>
                </c:pt>
                <c:pt idx="688">
                  <c:v>5.4535670427840257</c:v>
                </c:pt>
                <c:pt idx="689">
                  <c:v>6.7910707212318897</c:v>
                </c:pt>
                <c:pt idx="690">
                  <c:v>7.9540243619478739</c:v>
                </c:pt>
                <c:pt idx="691">
                  <c:v>1.5101994149683149</c:v>
                </c:pt>
                <c:pt idx="692">
                  <c:v>10.580102454871351</c:v>
                </c:pt>
                <c:pt idx="693">
                  <c:v>2.9283988145969886E-2</c:v>
                </c:pt>
                <c:pt idx="694">
                  <c:v>7.0401535479555601</c:v>
                </c:pt>
                <c:pt idx="695">
                  <c:v>6.1840195973119885</c:v>
                </c:pt>
                <c:pt idx="696">
                  <c:v>6.7814249479445063</c:v>
                </c:pt>
                <c:pt idx="697">
                  <c:v>8.111669236102875</c:v>
                </c:pt>
                <c:pt idx="698">
                  <c:v>1.7049657381753347</c:v>
                </c:pt>
                <c:pt idx="699">
                  <c:v>7.138486631816594</c:v>
                </c:pt>
                <c:pt idx="700">
                  <c:v>6.1453994121633855</c:v>
                </c:pt>
                <c:pt idx="701">
                  <c:v>3.2763281931927537</c:v>
                </c:pt>
                <c:pt idx="702">
                  <c:v>5.3585149727352217</c:v>
                </c:pt>
                <c:pt idx="703">
                  <c:v>4.9167954514398016</c:v>
                </c:pt>
                <c:pt idx="704">
                  <c:v>7.9907000993076096</c:v>
                </c:pt>
                <c:pt idx="705">
                  <c:v>7.069517649777362</c:v>
                </c:pt>
                <c:pt idx="706">
                  <c:v>0.70406862814149385</c:v>
                </c:pt>
                <c:pt idx="707">
                  <c:v>6.379871312498695</c:v>
                </c:pt>
                <c:pt idx="708">
                  <c:v>8.2502412638406764</c:v>
                </c:pt>
                <c:pt idx="709">
                  <c:v>1.4817416782584756</c:v>
                </c:pt>
                <c:pt idx="710">
                  <c:v>4.0388339290203579</c:v>
                </c:pt>
                <c:pt idx="711">
                  <c:v>4.7556515382772346</c:v>
                </c:pt>
                <c:pt idx="712">
                  <c:v>6.696513198019475</c:v>
                </c:pt>
                <c:pt idx="713">
                  <c:v>-1.031334734582058</c:v>
                </c:pt>
                <c:pt idx="714">
                  <c:v>14.735738664338438</c:v>
                </c:pt>
                <c:pt idx="715">
                  <c:v>1.3610684119527774</c:v>
                </c:pt>
                <c:pt idx="716">
                  <c:v>5.7421282549681827</c:v>
                </c:pt>
                <c:pt idx="717">
                  <c:v>3.0922144223985564</c:v>
                </c:pt>
                <c:pt idx="718">
                  <c:v>3.4826058840486556</c:v>
                </c:pt>
                <c:pt idx="719">
                  <c:v>10.468963600882345</c:v>
                </c:pt>
                <c:pt idx="720">
                  <c:v>5.2772741139751336</c:v>
                </c:pt>
                <c:pt idx="721">
                  <c:v>7.7172316293788308</c:v>
                </c:pt>
                <c:pt idx="722">
                  <c:v>14.391963507971475</c:v>
                </c:pt>
                <c:pt idx="723">
                  <c:v>8.4458115780794145</c:v>
                </c:pt>
                <c:pt idx="724">
                  <c:v>2.2484058167318444</c:v>
                </c:pt>
                <c:pt idx="725">
                  <c:v>1.9858799658286568</c:v>
                </c:pt>
                <c:pt idx="726">
                  <c:v>2.2030579272456796</c:v>
                </c:pt>
                <c:pt idx="727">
                  <c:v>7.1184354073501215</c:v>
                </c:pt>
                <c:pt idx="728">
                  <c:v>5.4368634906907607</c:v>
                </c:pt>
                <c:pt idx="729">
                  <c:v>5.520847256501618</c:v>
                </c:pt>
                <c:pt idx="730">
                  <c:v>7.708093674602126</c:v>
                </c:pt>
                <c:pt idx="731">
                  <c:v>0.60864439131330794</c:v>
                </c:pt>
                <c:pt idx="732">
                  <c:v>5.8392648488480887</c:v>
                </c:pt>
                <c:pt idx="733">
                  <c:v>5.9512415743611244</c:v>
                </c:pt>
                <c:pt idx="734">
                  <c:v>9.3847810798976496</c:v>
                </c:pt>
                <c:pt idx="735">
                  <c:v>1.7498612109056801</c:v>
                </c:pt>
                <c:pt idx="736">
                  <c:v>13.198572690478061</c:v>
                </c:pt>
                <c:pt idx="737">
                  <c:v>6.6108293230509805</c:v>
                </c:pt>
                <c:pt idx="738">
                  <c:v>10.853933993913449</c:v>
                </c:pt>
                <c:pt idx="739">
                  <c:v>7.5284298263083329</c:v>
                </c:pt>
                <c:pt idx="740">
                  <c:v>0.72348097604606298</c:v>
                </c:pt>
                <c:pt idx="741">
                  <c:v>5.0845276142015994</c:v>
                </c:pt>
                <c:pt idx="742">
                  <c:v>3.2591275858100173</c:v>
                </c:pt>
                <c:pt idx="743">
                  <c:v>9.3069567500817669</c:v>
                </c:pt>
                <c:pt idx="744">
                  <c:v>-0.10703898090268171</c:v>
                </c:pt>
                <c:pt idx="745">
                  <c:v>-3.4900994320470025</c:v>
                </c:pt>
                <c:pt idx="746">
                  <c:v>6.1037168068265863</c:v>
                </c:pt>
                <c:pt idx="747">
                  <c:v>3.2849333282766726</c:v>
                </c:pt>
                <c:pt idx="748">
                  <c:v>7.4418270147068437</c:v>
                </c:pt>
                <c:pt idx="749">
                  <c:v>5.0155289692607594</c:v>
                </c:pt>
                <c:pt idx="750">
                  <c:v>7.5049749264696262</c:v>
                </c:pt>
                <c:pt idx="751">
                  <c:v>6.7443331950735264E-2</c:v>
                </c:pt>
                <c:pt idx="752">
                  <c:v>7.2695493426686388</c:v>
                </c:pt>
                <c:pt idx="753">
                  <c:v>8.4039629460542944</c:v>
                </c:pt>
                <c:pt idx="754">
                  <c:v>-1.9034710455013046</c:v>
                </c:pt>
                <c:pt idx="755">
                  <c:v>2.3761984955896001</c:v>
                </c:pt>
                <c:pt idx="756">
                  <c:v>6.1453121067259735</c:v>
                </c:pt>
                <c:pt idx="757">
                  <c:v>10.257920634181747</c:v>
                </c:pt>
                <c:pt idx="758">
                  <c:v>4.6950592412505348</c:v>
                </c:pt>
                <c:pt idx="759">
                  <c:v>3.7282988318826402</c:v>
                </c:pt>
                <c:pt idx="760">
                  <c:v>6.9786048112904631</c:v>
                </c:pt>
                <c:pt idx="761">
                  <c:v>3.6628815896091877</c:v>
                </c:pt>
                <c:pt idx="762">
                  <c:v>0.82344247475402366</c:v>
                </c:pt>
                <c:pt idx="763">
                  <c:v>13.227326561759252</c:v>
                </c:pt>
                <c:pt idx="764">
                  <c:v>6.1403917759145727</c:v>
                </c:pt>
                <c:pt idx="765">
                  <c:v>8.9326873966255445</c:v>
                </c:pt>
                <c:pt idx="766">
                  <c:v>4.4783946296244936</c:v>
                </c:pt>
                <c:pt idx="767">
                  <c:v>4.7491938082606495</c:v>
                </c:pt>
                <c:pt idx="768">
                  <c:v>0.56203683305309937</c:v>
                </c:pt>
                <c:pt idx="769">
                  <c:v>5.8226722059955112</c:v>
                </c:pt>
                <c:pt idx="770">
                  <c:v>8.7114296723060445</c:v>
                </c:pt>
                <c:pt idx="771">
                  <c:v>2.5000484905096743</c:v>
                </c:pt>
                <c:pt idx="772">
                  <c:v>7.1369404025399064</c:v>
                </c:pt>
                <c:pt idx="773">
                  <c:v>3.684300971667235</c:v>
                </c:pt>
                <c:pt idx="774">
                  <c:v>6.9819092380823689</c:v>
                </c:pt>
                <c:pt idx="775">
                  <c:v>4.4289227399242908</c:v>
                </c:pt>
                <c:pt idx="776">
                  <c:v>4.0845525614804679</c:v>
                </c:pt>
                <c:pt idx="777">
                  <c:v>4.7449489981777635</c:v>
                </c:pt>
                <c:pt idx="778">
                  <c:v>10.703629320815921</c:v>
                </c:pt>
                <c:pt idx="779">
                  <c:v>10.276678980038618</c:v>
                </c:pt>
                <c:pt idx="780">
                  <c:v>3.4732335548193927</c:v>
                </c:pt>
                <c:pt idx="781">
                  <c:v>8.8408061086087439</c:v>
                </c:pt>
                <c:pt idx="782">
                  <c:v>5.0952998618356888</c:v>
                </c:pt>
                <c:pt idx="783">
                  <c:v>0.62800869281397054</c:v>
                </c:pt>
                <c:pt idx="784">
                  <c:v>4.3134634717927103</c:v>
                </c:pt>
                <c:pt idx="785">
                  <c:v>3.6948266326711749</c:v>
                </c:pt>
                <c:pt idx="786">
                  <c:v>6.9389363768473391</c:v>
                </c:pt>
                <c:pt idx="787">
                  <c:v>10.549419097060104</c:v>
                </c:pt>
                <c:pt idx="788">
                  <c:v>3.8873918798115219</c:v>
                </c:pt>
                <c:pt idx="789">
                  <c:v>9.7364496302553256</c:v>
                </c:pt>
                <c:pt idx="790">
                  <c:v>6.6783480893560103</c:v>
                </c:pt>
                <c:pt idx="791">
                  <c:v>6.3762161872135996</c:v>
                </c:pt>
                <c:pt idx="792">
                  <c:v>8.5380654630095574</c:v>
                </c:pt>
                <c:pt idx="793">
                  <c:v>1.1121051315495647</c:v>
                </c:pt>
                <c:pt idx="794">
                  <c:v>4.4181573610028764</c:v>
                </c:pt>
                <c:pt idx="795">
                  <c:v>7.4498884727056307</c:v>
                </c:pt>
                <c:pt idx="796">
                  <c:v>7.14362270496561</c:v>
                </c:pt>
                <c:pt idx="797">
                  <c:v>11.936679578697461</c:v>
                </c:pt>
                <c:pt idx="798">
                  <c:v>10.633510465552805</c:v>
                </c:pt>
                <c:pt idx="799">
                  <c:v>7.1262865138938221</c:v>
                </c:pt>
                <c:pt idx="800">
                  <c:v>5.5006758588008475</c:v>
                </c:pt>
                <c:pt idx="801">
                  <c:v>-0.57193260144185487</c:v>
                </c:pt>
                <c:pt idx="802">
                  <c:v>9.930389100200383</c:v>
                </c:pt>
                <c:pt idx="803">
                  <c:v>0.95132681293357191</c:v>
                </c:pt>
                <c:pt idx="804">
                  <c:v>11.09879610971538</c:v>
                </c:pt>
                <c:pt idx="805">
                  <c:v>10.545195512909149</c:v>
                </c:pt>
                <c:pt idx="806">
                  <c:v>5.0690780401136379</c:v>
                </c:pt>
                <c:pt idx="807">
                  <c:v>5.8399111228458818</c:v>
                </c:pt>
                <c:pt idx="808">
                  <c:v>8.2798162854096269</c:v>
                </c:pt>
                <c:pt idx="809">
                  <c:v>3.0102825721039643</c:v>
                </c:pt>
                <c:pt idx="810">
                  <c:v>4.1680249348674456</c:v>
                </c:pt>
                <c:pt idx="811">
                  <c:v>4.6102275840145204</c:v>
                </c:pt>
                <c:pt idx="812">
                  <c:v>1.3404941246491666</c:v>
                </c:pt>
                <c:pt idx="813">
                  <c:v>9.2692956108456581</c:v>
                </c:pt>
                <c:pt idx="814">
                  <c:v>3.6826050423421588</c:v>
                </c:pt>
                <c:pt idx="815">
                  <c:v>5.1633344614272225</c:v>
                </c:pt>
                <c:pt idx="816">
                  <c:v>5.3889445523928305</c:v>
                </c:pt>
                <c:pt idx="817">
                  <c:v>7.1629598608225606</c:v>
                </c:pt>
                <c:pt idx="818">
                  <c:v>8.9142641334682722</c:v>
                </c:pt>
                <c:pt idx="819">
                  <c:v>5.2471860782204116</c:v>
                </c:pt>
                <c:pt idx="820">
                  <c:v>2.4107345472077988</c:v>
                </c:pt>
                <c:pt idx="821">
                  <c:v>6.2884449236095916</c:v>
                </c:pt>
                <c:pt idx="822">
                  <c:v>4.3828787341623432</c:v>
                </c:pt>
                <c:pt idx="823">
                  <c:v>7.9133829559691087</c:v>
                </c:pt>
                <c:pt idx="824">
                  <c:v>7.3689837353359655</c:v>
                </c:pt>
                <c:pt idx="825">
                  <c:v>13.573890470024242</c:v>
                </c:pt>
                <c:pt idx="826">
                  <c:v>5.9713670172706328</c:v>
                </c:pt>
                <c:pt idx="827">
                  <c:v>11.441566848971831</c:v>
                </c:pt>
                <c:pt idx="828">
                  <c:v>6.2161515393316833</c:v>
                </c:pt>
                <c:pt idx="829">
                  <c:v>8.1893782025768775</c:v>
                </c:pt>
                <c:pt idx="830">
                  <c:v>2.6338047383970307</c:v>
                </c:pt>
                <c:pt idx="831">
                  <c:v>8.1543800566696625</c:v>
                </c:pt>
                <c:pt idx="832">
                  <c:v>7.4756539832708473</c:v>
                </c:pt>
                <c:pt idx="833">
                  <c:v>-2.975256476956706</c:v>
                </c:pt>
                <c:pt idx="834">
                  <c:v>3.168643861172793</c:v>
                </c:pt>
                <c:pt idx="835">
                  <c:v>1.3228711589046691</c:v>
                </c:pt>
                <c:pt idx="836">
                  <c:v>1.7355318166997091</c:v>
                </c:pt>
                <c:pt idx="837">
                  <c:v>0.11334052315531684</c:v>
                </c:pt>
                <c:pt idx="838">
                  <c:v>8.1383209328264208</c:v>
                </c:pt>
                <c:pt idx="839">
                  <c:v>0.89306586574840852</c:v>
                </c:pt>
                <c:pt idx="840">
                  <c:v>11.365263905878249</c:v>
                </c:pt>
                <c:pt idx="841">
                  <c:v>4.5131329950566546</c:v>
                </c:pt>
                <c:pt idx="842">
                  <c:v>4.0704118212249192</c:v>
                </c:pt>
                <c:pt idx="843">
                  <c:v>2.7327425117461064</c:v>
                </c:pt>
                <c:pt idx="844">
                  <c:v>3.71666309351866</c:v>
                </c:pt>
                <c:pt idx="845">
                  <c:v>6.2027129983047322</c:v>
                </c:pt>
                <c:pt idx="846">
                  <c:v>7.5057981378727101</c:v>
                </c:pt>
                <c:pt idx="847">
                  <c:v>11.693350478187131</c:v>
                </c:pt>
                <c:pt idx="848">
                  <c:v>7.1069801100888066</c:v>
                </c:pt>
                <c:pt idx="849">
                  <c:v>5.6233979256063797</c:v>
                </c:pt>
                <c:pt idx="850">
                  <c:v>6.7518495127798976</c:v>
                </c:pt>
                <c:pt idx="851">
                  <c:v>6.2757210762267981</c:v>
                </c:pt>
                <c:pt idx="852">
                  <c:v>6.6608499100943508</c:v>
                </c:pt>
                <c:pt idx="853">
                  <c:v>1.1794092842974637</c:v>
                </c:pt>
                <c:pt idx="854">
                  <c:v>8.8461405463993774</c:v>
                </c:pt>
                <c:pt idx="855">
                  <c:v>4.8503496543882569</c:v>
                </c:pt>
                <c:pt idx="856">
                  <c:v>4.3039740909296089</c:v>
                </c:pt>
                <c:pt idx="857">
                  <c:v>11.317302122668472</c:v>
                </c:pt>
                <c:pt idx="858">
                  <c:v>6.5997570199479867</c:v>
                </c:pt>
                <c:pt idx="859">
                  <c:v>9.6339602495532173</c:v>
                </c:pt>
                <c:pt idx="860">
                  <c:v>12.679641042870211</c:v>
                </c:pt>
                <c:pt idx="861">
                  <c:v>5.0518285149930637</c:v>
                </c:pt>
                <c:pt idx="862">
                  <c:v>7.292239865274988</c:v>
                </c:pt>
                <c:pt idx="863">
                  <c:v>9.5437608543056847</c:v>
                </c:pt>
                <c:pt idx="864">
                  <c:v>10.56666896614472</c:v>
                </c:pt>
                <c:pt idx="865">
                  <c:v>7.7519356015556875</c:v>
                </c:pt>
                <c:pt idx="866">
                  <c:v>6.9345578872560409</c:v>
                </c:pt>
                <c:pt idx="867">
                  <c:v>2.3979170988921599</c:v>
                </c:pt>
                <c:pt idx="868">
                  <c:v>4.8770451074549612</c:v>
                </c:pt>
                <c:pt idx="869">
                  <c:v>6.915678705798264</c:v>
                </c:pt>
                <c:pt idx="870">
                  <c:v>9.8117195462796989</c:v>
                </c:pt>
                <c:pt idx="871">
                  <c:v>0.94262476863547207</c:v>
                </c:pt>
                <c:pt idx="872">
                  <c:v>6.6916019381571914</c:v>
                </c:pt>
                <c:pt idx="873">
                  <c:v>7.7745035574318813</c:v>
                </c:pt>
                <c:pt idx="874">
                  <c:v>6.4612993541637982</c:v>
                </c:pt>
                <c:pt idx="875">
                  <c:v>10.105040036642814</c:v>
                </c:pt>
                <c:pt idx="876">
                  <c:v>12.327194983761627</c:v>
                </c:pt>
                <c:pt idx="877">
                  <c:v>-2.4894154538705857</c:v>
                </c:pt>
                <c:pt idx="878">
                  <c:v>4.1183319507661178</c:v>
                </c:pt>
                <c:pt idx="879">
                  <c:v>2.9394464923162436</c:v>
                </c:pt>
                <c:pt idx="880">
                  <c:v>10.592286618316411</c:v>
                </c:pt>
                <c:pt idx="881">
                  <c:v>11.078044821478326</c:v>
                </c:pt>
                <c:pt idx="882">
                  <c:v>15.686170068715043</c:v>
                </c:pt>
                <c:pt idx="883">
                  <c:v>4.5076564934444221</c:v>
                </c:pt>
                <c:pt idx="884">
                  <c:v>4.9208584940419815</c:v>
                </c:pt>
                <c:pt idx="885">
                  <c:v>7.5067804340075721</c:v>
                </c:pt>
                <c:pt idx="886">
                  <c:v>1.3514747537739376</c:v>
                </c:pt>
                <c:pt idx="887">
                  <c:v>4.8727412989465062</c:v>
                </c:pt>
                <c:pt idx="888">
                  <c:v>8.460601004416521</c:v>
                </c:pt>
                <c:pt idx="889">
                  <c:v>6.9989772400789345</c:v>
                </c:pt>
                <c:pt idx="890">
                  <c:v>0.68430516862536939</c:v>
                </c:pt>
                <c:pt idx="891">
                  <c:v>1.3587865580006371</c:v>
                </c:pt>
                <c:pt idx="892">
                  <c:v>9.6275698944482411</c:v>
                </c:pt>
                <c:pt idx="893">
                  <c:v>-3.6612094128607735</c:v>
                </c:pt>
                <c:pt idx="894">
                  <c:v>9.5580348242886863</c:v>
                </c:pt>
                <c:pt idx="895">
                  <c:v>5.9020315522290394</c:v>
                </c:pt>
                <c:pt idx="896">
                  <c:v>8.0776877486161247</c:v>
                </c:pt>
                <c:pt idx="897">
                  <c:v>12.244726482596084</c:v>
                </c:pt>
                <c:pt idx="898">
                  <c:v>6.5730131034599548</c:v>
                </c:pt>
                <c:pt idx="899">
                  <c:v>8.088324430617913</c:v>
                </c:pt>
                <c:pt idx="900">
                  <c:v>4.7253251805497216</c:v>
                </c:pt>
                <c:pt idx="901">
                  <c:v>8.4093672572230318</c:v>
                </c:pt>
                <c:pt idx="902">
                  <c:v>8.3936708189238178</c:v>
                </c:pt>
                <c:pt idx="903">
                  <c:v>4.4600075069928016</c:v>
                </c:pt>
                <c:pt idx="904">
                  <c:v>10.630644480114569</c:v>
                </c:pt>
                <c:pt idx="905">
                  <c:v>1.4127656083236984</c:v>
                </c:pt>
                <c:pt idx="906">
                  <c:v>12.088410729020657</c:v>
                </c:pt>
                <c:pt idx="907">
                  <c:v>10.7025980028112</c:v>
                </c:pt>
                <c:pt idx="908">
                  <c:v>6.4463361163204862</c:v>
                </c:pt>
                <c:pt idx="909">
                  <c:v>7.6106080184284863</c:v>
                </c:pt>
                <c:pt idx="910">
                  <c:v>12.594265920874113</c:v>
                </c:pt>
                <c:pt idx="911">
                  <c:v>1.8758748513921408</c:v>
                </c:pt>
                <c:pt idx="912">
                  <c:v>3.3888050864960815</c:v>
                </c:pt>
                <c:pt idx="913">
                  <c:v>7.1923395001568418</c:v>
                </c:pt>
                <c:pt idx="914">
                  <c:v>6.8931162721602419</c:v>
                </c:pt>
                <c:pt idx="915">
                  <c:v>7.7296467811512697</c:v>
                </c:pt>
                <c:pt idx="916">
                  <c:v>-1.8179722760030907</c:v>
                </c:pt>
                <c:pt idx="917">
                  <c:v>8.1065318244652165</c:v>
                </c:pt>
                <c:pt idx="918">
                  <c:v>1.8084834764059661</c:v>
                </c:pt>
                <c:pt idx="919">
                  <c:v>3.2308234236261142</c:v>
                </c:pt>
                <c:pt idx="920">
                  <c:v>5.784687219758843</c:v>
                </c:pt>
                <c:pt idx="921">
                  <c:v>5.3040785959027144</c:v>
                </c:pt>
                <c:pt idx="922">
                  <c:v>6.389525344370929</c:v>
                </c:pt>
                <c:pt idx="923">
                  <c:v>10.312438822984179</c:v>
                </c:pt>
                <c:pt idx="924">
                  <c:v>5.9289398881919269</c:v>
                </c:pt>
                <c:pt idx="925">
                  <c:v>1.4744285383996427</c:v>
                </c:pt>
                <c:pt idx="926">
                  <c:v>5.8423961729710978</c:v>
                </c:pt>
                <c:pt idx="927">
                  <c:v>4.0634057855619998</c:v>
                </c:pt>
                <c:pt idx="928">
                  <c:v>-3.443034235953248</c:v>
                </c:pt>
                <c:pt idx="929">
                  <c:v>2.7992866116693307</c:v>
                </c:pt>
                <c:pt idx="930">
                  <c:v>11.482784176797018</c:v>
                </c:pt>
                <c:pt idx="931">
                  <c:v>9.3666269033951419</c:v>
                </c:pt>
                <c:pt idx="932">
                  <c:v>8.9161607349517968</c:v>
                </c:pt>
                <c:pt idx="933">
                  <c:v>3.5318103100805756</c:v>
                </c:pt>
                <c:pt idx="934">
                  <c:v>10.253983543510003</c:v>
                </c:pt>
                <c:pt idx="935">
                  <c:v>5.0907267960173321</c:v>
                </c:pt>
                <c:pt idx="936">
                  <c:v>9.5573482487041375</c:v>
                </c:pt>
                <c:pt idx="937">
                  <c:v>2.9747618921692318</c:v>
                </c:pt>
                <c:pt idx="938">
                  <c:v>3.3516243381952999</c:v>
                </c:pt>
                <c:pt idx="939">
                  <c:v>10.385603215850512</c:v>
                </c:pt>
                <c:pt idx="940">
                  <c:v>6.618940403194749</c:v>
                </c:pt>
                <c:pt idx="941">
                  <c:v>2.6849525077501397</c:v>
                </c:pt>
                <c:pt idx="942">
                  <c:v>9.7036180088810173</c:v>
                </c:pt>
                <c:pt idx="943">
                  <c:v>4.5303283929343703</c:v>
                </c:pt>
                <c:pt idx="944">
                  <c:v>3.7942920393532096</c:v>
                </c:pt>
                <c:pt idx="945">
                  <c:v>4.5523658181934277</c:v>
                </c:pt>
                <c:pt idx="946">
                  <c:v>10.827830263916084</c:v>
                </c:pt>
                <c:pt idx="947">
                  <c:v>0.50316826131593073</c:v>
                </c:pt>
                <c:pt idx="948">
                  <c:v>5.6218830918445377</c:v>
                </c:pt>
                <c:pt idx="949">
                  <c:v>8.2493490505638345</c:v>
                </c:pt>
                <c:pt idx="950">
                  <c:v>8.4244400698118831</c:v>
                </c:pt>
                <c:pt idx="951">
                  <c:v>5.6614734820733013</c:v>
                </c:pt>
                <c:pt idx="952">
                  <c:v>4.8018628847821887</c:v>
                </c:pt>
                <c:pt idx="953">
                  <c:v>-0.2564758110822174</c:v>
                </c:pt>
                <c:pt idx="954">
                  <c:v>7.2558091179448816</c:v>
                </c:pt>
                <c:pt idx="955">
                  <c:v>2.0621483747372391</c:v>
                </c:pt>
                <c:pt idx="956">
                  <c:v>5.745566694627211</c:v>
                </c:pt>
                <c:pt idx="957">
                  <c:v>9.27796824761419</c:v>
                </c:pt>
                <c:pt idx="958">
                  <c:v>7.6355475626459457</c:v>
                </c:pt>
                <c:pt idx="959">
                  <c:v>4.1166402368489496</c:v>
                </c:pt>
                <c:pt idx="960">
                  <c:v>2.6492356165991366</c:v>
                </c:pt>
                <c:pt idx="961">
                  <c:v>6.455683333130227</c:v>
                </c:pt>
                <c:pt idx="962">
                  <c:v>5.5327654703040681</c:v>
                </c:pt>
                <c:pt idx="963">
                  <c:v>6.6193509537265953</c:v>
                </c:pt>
                <c:pt idx="964">
                  <c:v>2.4075530020438136</c:v>
                </c:pt>
                <c:pt idx="965">
                  <c:v>10.075246904912369</c:v>
                </c:pt>
                <c:pt idx="966">
                  <c:v>6.4402312421321515</c:v>
                </c:pt>
                <c:pt idx="967">
                  <c:v>4.6675496606852125</c:v>
                </c:pt>
                <c:pt idx="968">
                  <c:v>5.8208732133088468</c:v>
                </c:pt>
                <c:pt idx="969">
                  <c:v>5.5200424909772643</c:v>
                </c:pt>
                <c:pt idx="970">
                  <c:v>5.6465598290386243</c:v>
                </c:pt>
                <c:pt idx="971">
                  <c:v>4.4820556125548023</c:v>
                </c:pt>
                <c:pt idx="972">
                  <c:v>6.4916965188916036</c:v>
                </c:pt>
                <c:pt idx="973">
                  <c:v>8.0973560845725672</c:v>
                </c:pt>
                <c:pt idx="974">
                  <c:v>-2.1119078168111258</c:v>
                </c:pt>
                <c:pt idx="975">
                  <c:v>5.6328057105338543</c:v>
                </c:pt>
                <c:pt idx="976">
                  <c:v>3.7722296617444133</c:v>
                </c:pt>
                <c:pt idx="977">
                  <c:v>6.9644709190452954</c:v>
                </c:pt>
                <c:pt idx="978">
                  <c:v>1.6539397538185421</c:v>
                </c:pt>
                <c:pt idx="979">
                  <c:v>13.879703082601552</c:v>
                </c:pt>
                <c:pt idx="980">
                  <c:v>3.6878755916727499</c:v>
                </c:pt>
                <c:pt idx="981">
                  <c:v>8.3515032657693595</c:v>
                </c:pt>
                <c:pt idx="982">
                  <c:v>7.5050637069518711</c:v>
                </c:pt>
                <c:pt idx="983">
                  <c:v>9.4610968863455049</c:v>
                </c:pt>
                <c:pt idx="984">
                  <c:v>3.024750128578134</c:v>
                </c:pt>
                <c:pt idx="985">
                  <c:v>4.9586986446598198</c:v>
                </c:pt>
                <c:pt idx="986">
                  <c:v>9.9069953110436746</c:v>
                </c:pt>
                <c:pt idx="987">
                  <c:v>-0.9931720851050958</c:v>
                </c:pt>
                <c:pt idx="988">
                  <c:v>4.7286544519895433</c:v>
                </c:pt>
                <c:pt idx="989">
                  <c:v>7.1263521422219949</c:v>
                </c:pt>
                <c:pt idx="990">
                  <c:v>6.4843868858611486</c:v>
                </c:pt>
                <c:pt idx="991">
                  <c:v>6.1772214862653207</c:v>
                </c:pt>
                <c:pt idx="992">
                  <c:v>-2.2965731243169456</c:v>
                </c:pt>
                <c:pt idx="993">
                  <c:v>5.0953349133222146</c:v>
                </c:pt>
                <c:pt idx="994">
                  <c:v>2.7982634038025593</c:v>
                </c:pt>
                <c:pt idx="995">
                  <c:v>4.9753647636748015</c:v>
                </c:pt>
                <c:pt idx="996">
                  <c:v>8.8510987653872899</c:v>
                </c:pt>
                <c:pt idx="997">
                  <c:v>3.4019425002031838</c:v>
                </c:pt>
                <c:pt idx="998">
                  <c:v>10.587819413013388</c:v>
                </c:pt>
                <c:pt idx="999">
                  <c:v>2.7436462363394098</c:v>
                </c:pt>
                <c:pt idx="1000">
                  <c:v>3.2694504767770436</c:v>
                </c:pt>
                <c:pt idx="1001">
                  <c:v>6.442135705130597</c:v>
                </c:pt>
                <c:pt idx="1002">
                  <c:v>1.081352983372698</c:v>
                </c:pt>
                <c:pt idx="1003">
                  <c:v>8.0695269711253008</c:v>
                </c:pt>
                <c:pt idx="1004">
                  <c:v>9.3415534801795186</c:v>
                </c:pt>
                <c:pt idx="1005">
                  <c:v>8.4305849524664094</c:v>
                </c:pt>
                <c:pt idx="1006">
                  <c:v>10.408633095780578</c:v>
                </c:pt>
                <c:pt idx="1007">
                  <c:v>14.356371727375969</c:v>
                </c:pt>
                <c:pt idx="1008">
                  <c:v>11.521487004474929</c:v>
                </c:pt>
                <c:pt idx="1009">
                  <c:v>6.5560982363006826</c:v>
                </c:pt>
                <c:pt idx="1010">
                  <c:v>5.8461255265069578</c:v>
                </c:pt>
                <c:pt idx="1011">
                  <c:v>7.1031264139005827</c:v>
                </c:pt>
                <c:pt idx="1012">
                  <c:v>1.7869519020013205</c:v>
                </c:pt>
                <c:pt idx="1013">
                  <c:v>12.652228933820473</c:v>
                </c:pt>
                <c:pt idx="1014">
                  <c:v>7.1873144473589718</c:v>
                </c:pt>
                <c:pt idx="1015">
                  <c:v>9.1986551561946719</c:v>
                </c:pt>
                <c:pt idx="1016">
                  <c:v>5.3273475824108507</c:v>
                </c:pt>
                <c:pt idx="1017">
                  <c:v>5.4353819153813419</c:v>
                </c:pt>
                <c:pt idx="1018">
                  <c:v>4.4441968008584318</c:v>
                </c:pt>
                <c:pt idx="1019">
                  <c:v>0.25275266371984673</c:v>
                </c:pt>
                <c:pt idx="1020">
                  <c:v>-1.1463449949223152</c:v>
                </c:pt>
                <c:pt idx="1021">
                  <c:v>9.5359737474993693</c:v>
                </c:pt>
                <c:pt idx="1022">
                  <c:v>8.4691716650017028</c:v>
                </c:pt>
                <c:pt idx="1023">
                  <c:v>5.6769081655538516</c:v>
                </c:pt>
                <c:pt idx="1024">
                  <c:v>8.7930533845259795</c:v>
                </c:pt>
                <c:pt idx="1025">
                  <c:v>2.0108418608151277</c:v>
                </c:pt>
                <c:pt idx="1026">
                  <c:v>10.491152853818223</c:v>
                </c:pt>
                <c:pt idx="1027">
                  <c:v>5.846494522693396</c:v>
                </c:pt>
                <c:pt idx="1028">
                  <c:v>0.65369151191602759</c:v>
                </c:pt>
                <c:pt idx="1029">
                  <c:v>5.3414154782481349</c:v>
                </c:pt>
                <c:pt idx="1030">
                  <c:v>4.4697693179794751</c:v>
                </c:pt>
                <c:pt idx="1031">
                  <c:v>9.9019611382100923</c:v>
                </c:pt>
                <c:pt idx="1032">
                  <c:v>2.3657703791728495</c:v>
                </c:pt>
                <c:pt idx="1033">
                  <c:v>10.116472058651468</c:v>
                </c:pt>
                <c:pt idx="1034">
                  <c:v>8.3803866201733648</c:v>
                </c:pt>
                <c:pt idx="1035">
                  <c:v>9.2069398155467592</c:v>
                </c:pt>
                <c:pt idx="1036">
                  <c:v>6.2781124768465517</c:v>
                </c:pt>
                <c:pt idx="1037">
                  <c:v>7.7066452307441899</c:v>
                </c:pt>
                <c:pt idx="1038">
                  <c:v>4.2080551902984409</c:v>
                </c:pt>
                <c:pt idx="1039">
                  <c:v>0.66111619570303215</c:v>
                </c:pt>
                <c:pt idx="1040">
                  <c:v>8.813784183898262</c:v>
                </c:pt>
                <c:pt idx="1041">
                  <c:v>7.9324202170152427</c:v>
                </c:pt>
                <c:pt idx="1042">
                  <c:v>10.033547096581398</c:v>
                </c:pt>
                <c:pt idx="1043">
                  <c:v>-2.9771682939584547</c:v>
                </c:pt>
                <c:pt idx="1044">
                  <c:v>10.258906459894153</c:v>
                </c:pt>
                <c:pt idx="1045">
                  <c:v>9.0887154529887226</c:v>
                </c:pt>
                <c:pt idx="1046">
                  <c:v>6.4261754448841968</c:v>
                </c:pt>
                <c:pt idx="1047">
                  <c:v>11.76300052899397</c:v>
                </c:pt>
                <c:pt idx="1048">
                  <c:v>4.4009299603006093</c:v>
                </c:pt>
                <c:pt idx="1049">
                  <c:v>9.9787838875181123</c:v>
                </c:pt>
                <c:pt idx="1050">
                  <c:v>9.7886773586933487</c:v>
                </c:pt>
                <c:pt idx="1051">
                  <c:v>5.5145876605691395</c:v>
                </c:pt>
                <c:pt idx="1052">
                  <c:v>7.8117222913341058</c:v>
                </c:pt>
                <c:pt idx="1053">
                  <c:v>7.2745085221432522</c:v>
                </c:pt>
                <c:pt idx="1054">
                  <c:v>13.681564601064776</c:v>
                </c:pt>
                <c:pt idx="1055">
                  <c:v>5.8034103387179341</c:v>
                </c:pt>
                <c:pt idx="1056">
                  <c:v>5.3213292097570566</c:v>
                </c:pt>
                <c:pt idx="1057">
                  <c:v>-1.0657020129351418</c:v>
                </c:pt>
                <c:pt idx="1058">
                  <c:v>2.4273332722736694</c:v>
                </c:pt>
                <c:pt idx="1059">
                  <c:v>4.8806844990250706</c:v>
                </c:pt>
                <c:pt idx="1060">
                  <c:v>1.9299563408717042</c:v>
                </c:pt>
                <c:pt idx="1061">
                  <c:v>11.532112355616128</c:v>
                </c:pt>
                <c:pt idx="1062">
                  <c:v>8.8344427962112402</c:v>
                </c:pt>
                <c:pt idx="1063">
                  <c:v>3.4501350908295429</c:v>
                </c:pt>
                <c:pt idx="1064">
                  <c:v>7.057213007173841</c:v>
                </c:pt>
                <c:pt idx="1065">
                  <c:v>7.1568462664363883</c:v>
                </c:pt>
                <c:pt idx="1066">
                  <c:v>7.1225341408075051</c:v>
                </c:pt>
                <c:pt idx="1067">
                  <c:v>2.2608714202728342</c:v>
                </c:pt>
                <c:pt idx="1068">
                  <c:v>1.8095619661479065</c:v>
                </c:pt>
                <c:pt idx="1069">
                  <c:v>3.4961329329724506</c:v>
                </c:pt>
                <c:pt idx="1070">
                  <c:v>6.4515302632026978</c:v>
                </c:pt>
                <c:pt idx="1071">
                  <c:v>11.697215082823661</c:v>
                </c:pt>
                <c:pt idx="1072">
                  <c:v>3.4526903916678302</c:v>
                </c:pt>
                <c:pt idx="1073">
                  <c:v>2.7613271925707599</c:v>
                </c:pt>
                <c:pt idx="1074">
                  <c:v>4.160875883559048</c:v>
                </c:pt>
                <c:pt idx="1075">
                  <c:v>13.653545969077781</c:v>
                </c:pt>
                <c:pt idx="1076">
                  <c:v>6.9119433118458211</c:v>
                </c:pt>
                <c:pt idx="1077">
                  <c:v>7.8205479633913537</c:v>
                </c:pt>
                <c:pt idx="1078">
                  <c:v>8.8704193665410394</c:v>
                </c:pt>
                <c:pt idx="1079">
                  <c:v>5.4269447322649489</c:v>
                </c:pt>
                <c:pt idx="1080">
                  <c:v>6.4399731533498432</c:v>
                </c:pt>
                <c:pt idx="1081">
                  <c:v>5.7515599617608082</c:v>
                </c:pt>
                <c:pt idx="1082">
                  <c:v>0.29844054649313456</c:v>
                </c:pt>
                <c:pt idx="1083">
                  <c:v>6.3697726185963042</c:v>
                </c:pt>
                <c:pt idx="1084">
                  <c:v>3.5879054315694314</c:v>
                </c:pt>
                <c:pt idx="1085">
                  <c:v>8.3243100066494655</c:v>
                </c:pt>
                <c:pt idx="1086">
                  <c:v>3.8764472324472097</c:v>
                </c:pt>
                <c:pt idx="1087">
                  <c:v>6.9840544830674505</c:v>
                </c:pt>
                <c:pt idx="1088">
                  <c:v>8.7944320374974243</c:v>
                </c:pt>
                <c:pt idx="1089">
                  <c:v>6.5025411114949367</c:v>
                </c:pt>
                <c:pt idx="1090">
                  <c:v>10.607578747676712</c:v>
                </c:pt>
                <c:pt idx="1091">
                  <c:v>8.4782975956722151</c:v>
                </c:pt>
                <c:pt idx="1092">
                  <c:v>5.7041411732888534</c:v>
                </c:pt>
                <c:pt idx="1093">
                  <c:v>8.5080747431062758</c:v>
                </c:pt>
                <c:pt idx="1094">
                  <c:v>1.7104365914039406</c:v>
                </c:pt>
                <c:pt idx="1095">
                  <c:v>8.8478742931590286</c:v>
                </c:pt>
                <c:pt idx="1096">
                  <c:v>5.9255535694277599</c:v>
                </c:pt>
                <c:pt idx="1097">
                  <c:v>4.8472611157785916</c:v>
                </c:pt>
                <c:pt idx="1098">
                  <c:v>13.637197343428785</c:v>
                </c:pt>
                <c:pt idx="1099">
                  <c:v>4.6698819615837639</c:v>
                </c:pt>
                <c:pt idx="1100">
                  <c:v>4.3243437287221944</c:v>
                </c:pt>
                <c:pt idx="1101">
                  <c:v>7.0805515506150316</c:v>
                </c:pt>
                <c:pt idx="1102">
                  <c:v>5.7455459968133065</c:v>
                </c:pt>
                <c:pt idx="1103">
                  <c:v>3.7244123075451405</c:v>
                </c:pt>
                <c:pt idx="1104">
                  <c:v>4.7810959231877357</c:v>
                </c:pt>
                <c:pt idx="1105">
                  <c:v>13.436005510163037</c:v>
                </c:pt>
                <c:pt idx="1106">
                  <c:v>7.6335035485270017</c:v>
                </c:pt>
                <c:pt idx="1107">
                  <c:v>3.8607421087249221</c:v>
                </c:pt>
                <c:pt idx="1108">
                  <c:v>4.8431181207703666</c:v>
                </c:pt>
                <c:pt idx="1109">
                  <c:v>6.4933787342548683</c:v>
                </c:pt>
                <c:pt idx="1110">
                  <c:v>8.1962893498231768</c:v>
                </c:pt>
                <c:pt idx="1111">
                  <c:v>6.2939558996915324</c:v>
                </c:pt>
                <c:pt idx="1112">
                  <c:v>8.8523584045977088</c:v>
                </c:pt>
                <c:pt idx="1113">
                  <c:v>10.369230913757002</c:v>
                </c:pt>
                <c:pt idx="1114">
                  <c:v>11.497517382973946</c:v>
                </c:pt>
                <c:pt idx="1115">
                  <c:v>12.638921019194443</c:v>
                </c:pt>
                <c:pt idx="1116">
                  <c:v>3.2456857110762671</c:v>
                </c:pt>
                <c:pt idx="1117">
                  <c:v>5.6512097078545986</c:v>
                </c:pt>
                <c:pt idx="1118">
                  <c:v>3.1918811079795502</c:v>
                </c:pt>
                <c:pt idx="1119">
                  <c:v>5.3146932189510796</c:v>
                </c:pt>
                <c:pt idx="1120">
                  <c:v>8.6691144175681192</c:v>
                </c:pt>
                <c:pt idx="1121">
                  <c:v>7.5431673853233638</c:v>
                </c:pt>
                <c:pt idx="1122">
                  <c:v>6.8276236635471026</c:v>
                </c:pt>
                <c:pt idx="1123">
                  <c:v>2.1647020681150586</c:v>
                </c:pt>
                <c:pt idx="1124">
                  <c:v>8.4832262009202513</c:v>
                </c:pt>
                <c:pt idx="1125">
                  <c:v>5.3564517201432231</c:v>
                </c:pt>
                <c:pt idx="1126">
                  <c:v>0.83215434358654439</c:v>
                </c:pt>
                <c:pt idx="1127">
                  <c:v>4.6681003349137757</c:v>
                </c:pt>
                <c:pt idx="1128">
                  <c:v>6.1606450264034356</c:v>
                </c:pt>
                <c:pt idx="1129">
                  <c:v>10.345330140057349</c:v>
                </c:pt>
                <c:pt idx="1130">
                  <c:v>3.8505771709411314</c:v>
                </c:pt>
                <c:pt idx="1131">
                  <c:v>8.5216800593151785</c:v>
                </c:pt>
                <c:pt idx="1132">
                  <c:v>-1.795201652457457</c:v>
                </c:pt>
                <c:pt idx="1133">
                  <c:v>9.2610526957581083</c:v>
                </c:pt>
                <c:pt idx="1134">
                  <c:v>10.385624653228025</c:v>
                </c:pt>
                <c:pt idx="1135">
                  <c:v>6.9538858749661046</c:v>
                </c:pt>
                <c:pt idx="1136">
                  <c:v>10.250630309864574</c:v>
                </c:pt>
                <c:pt idx="1137">
                  <c:v>7.4451368891661138</c:v>
                </c:pt>
                <c:pt idx="1138">
                  <c:v>10.546394193968379</c:v>
                </c:pt>
                <c:pt idx="1139">
                  <c:v>3.2134241306291731</c:v>
                </c:pt>
                <c:pt idx="1140">
                  <c:v>5.461625906137753</c:v>
                </c:pt>
                <c:pt idx="1141">
                  <c:v>5.4204391137738845</c:v>
                </c:pt>
                <c:pt idx="1142">
                  <c:v>-0.28765889288878688</c:v>
                </c:pt>
                <c:pt idx="1143">
                  <c:v>1.9212053261631969</c:v>
                </c:pt>
                <c:pt idx="1144">
                  <c:v>7.1043508161433362</c:v>
                </c:pt>
                <c:pt idx="1145">
                  <c:v>3.5567164621459764</c:v>
                </c:pt>
                <c:pt idx="1146">
                  <c:v>5.8955462418624407</c:v>
                </c:pt>
                <c:pt idx="1147">
                  <c:v>3.2794982495309539</c:v>
                </c:pt>
                <c:pt idx="1148">
                  <c:v>12.087016285651536</c:v>
                </c:pt>
                <c:pt idx="1149">
                  <c:v>-1.3901799280444962</c:v>
                </c:pt>
                <c:pt idx="1150">
                  <c:v>6.4369374736538711</c:v>
                </c:pt>
                <c:pt idx="1151">
                  <c:v>6.1965818767281391</c:v>
                </c:pt>
                <c:pt idx="1152">
                  <c:v>7.370690205536528</c:v>
                </c:pt>
                <c:pt idx="1153">
                  <c:v>9.164232554463382</c:v>
                </c:pt>
                <c:pt idx="1154">
                  <c:v>7.2358484813677748</c:v>
                </c:pt>
                <c:pt idx="1155">
                  <c:v>4.842156119790177</c:v>
                </c:pt>
                <c:pt idx="1156">
                  <c:v>3.1917236156528266</c:v>
                </c:pt>
                <c:pt idx="1157">
                  <c:v>6.3402498671590948</c:v>
                </c:pt>
                <c:pt idx="1158">
                  <c:v>5.4248762117306892</c:v>
                </c:pt>
                <c:pt idx="1159">
                  <c:v>8.4569506679199673</c:v>
                </c:pt>
                <c:pt idx="1160">
                  <c:v>9.4489529521663336</c:v>
                </c:pt>
                <c:pt idx="1161">
                  <c:v>3.2593601995878956</c:v>
                </c:pt>
                <c:pt idx="1162">
                  <c:v>3.5708697952511583</c:v>
                </c:pt>
                <c:pt idx="1163">
                  <c:v>7.9779784336140516</c:v>
                </c:pt>
                <c:pt idx="1164">
                  <c:v>7.5246153698332323</c:v>
                </c:pt>
                <c:pt idx="1165">
                  <c:v>8.5233379631051491</c:v>
                </c:pt>
                <c:pt idx="1166">
                  <c:v>9.0088018584407639</c:v>
                </c:pt>
                <c:pt idx="1167">
                  <c:v>4.8655137929881596</c:v>
                </c:pt>
                <c:pt idx="1168">
                  <c:v>2.3575372740632594</c:v>
                </c:pt>
                <c:pt idx="1169">
                  <c:v>5.5603908270008917</c:v>
                </c:pt>
                <c:pt idx="1170">
                  <c:v>-0.27276966853734708</c:v>
                </c:pt>
                <c:pt idx="1171">
                  <c:v>6.4825293756686877</c:v>
                </c:pt>
                <c:pt idx="1172">
                  <c:v>11.808452173722895</c:v>
                </c:pt>
                <c:pt idx="1173">
                  <c:v>12.232641177165045</c:v>
                </c:pt>
                <c:pt idx="1174">
                  <c:v>2.4563337766601654</c:v>
                </c:pt>
                <c:pt idx="1175">
                  <c:v>-2.2101185154135683</c:v>
                </c:pt>
                <c:pt idx="1176">
                  <c:v>2.4108558361051249</c:v>
                </c:pt>
                <c:pt idx="1177">
                  <c:v>7.9283651221056761</c:v>
                </c:pt>
                <c:pt idx="1178">
                  <c:v>4.9989284146242277</c:v>
                </c:pt>
                <c:pt idx="1179">
                  <c:v>5.0594567334356011</c:v>
                </c:pt>
                <c:pt idx="1180">
                  <c:v>8.9377493886922057</c:v>
                </c:pt>
                <c:pt idx="1181">
                  <c:v>12.812069099103788</c:v>
                </c:pt>
                <c:pt idx="1182">
                  <c:v>1.0376969684851738</c:v>
                </c:pt>
                <c:pt idx="1183">
                  <c:v>4.6685074321299691</c:v>
                </c:pt>
                <c:pt idx="1184">
                  <c:v>10.947324046044884</c:v>
                </c:pt>
                <c:pt idx="1185">
                  <c:v>1.4779694786253219</c:v>
                </c:pt>
                <c:pt idx="1186">
                  <c:v>6.2574598516453017</c:v>
                </c:pt>
                <c:pt idx="1187">
                  <c:v>4.2442168724007816</c:v>
                </c:pt>
                <c:pt idx="1188">
                  <c:v>6.9365974527166552</c:v>
                </c:pt>
                <c:pt idx="1189">
                  <c:v>9.0414056231038149</c:v>
                </c:pt>
                <c:pt idx="1190">
                  <c:v>11.178704935762958</c:v>
                </c:pt>
                <c:pt idx="1191">
                  <c:v>7.8433935300034037</c:v>
                </c:pt>
                <c:pt idx="1192">
                  <c:v>8.5950675555384208</c:v>
                </c:pt>
                <c:pt idx="1193">
                  <c:v>5.7170584781182701</c:v>
                </c:pt>
                <c:pt idx="1194">
                  <c:v>10.09698283087549</c:v>
                </c:pt>
                <c:pt idx="1195">
                  <c:v>0.96577691481199013</c:v>
                </c:pt>
                <c:pt idx="1196">
                  <c:v>4.4966409009172681</c:v>
                </c:pt>
                <c:pt idx="1197">
                  <c:v>7.4317795587304865</c:v>
                </c:pt>
                <c:pt idx="1198">
                  <c:v>5.8700995747706761</c:v>
                </c:pt>
                <c:pt idx="1199">
                  <c:v>6.0035046090838851</c:v>
                </c:pt>
                <c:pt idx="1200">
                  <c:v>-2.7209788902356573</c:v>
                </c:pt>
                <c:pt idx="1201">
                  <c:v>2.7882279400882686</c:v>
                </c:pt>
                <c:pt idx="1202">
                  <c:v>5.9871002612612321</c:v>
                </c:pt>
                <c:pt idx="1203">
                  <c:v>0.81097163765185254</c:v>
                </c:pt>
                <c:pt idx="1204">
                  <c:v>6.960597659870265</c:v>
                </c:pt>
                <c:pt idx="1205">
                  <c:v>5.715229028429845</c:v>
                </c:pt>
                <c:pt idx="1206">
                  <c:v>4.6621401072855031</c:v>
                </c:pt>
                <c:pt idx="1207">
                  <c:v>1.1792709101692651</c:v>
                </c:pt>
                <c:pt idx="1208">
                  <c:v>3.7315071271955724</c:v>
                </c:pt>
                <c:pt idx="1209">
                  <c:v>1.1828921722608037</c:v>
                </c:pt>
                <c:pt idx="1210">
                  <c:v>4.4154713195846913</c:v>
                </c:pt>
                <c:pt idx="1211">
                  <c:v>6.5808030491107674</c:v>
                </c:pt>
                <c:pt idx="1212">
                  <c:v>10.369511815826399</c:v>
                </c:pt>
                <c:pt idx="1213">
                  <c:v>2.7836994689665868</c:v>
                </c:pt>
                <c:pt idx="1214">
                  <c:v>9.2602476811594574</c:v>
                </c:pt>
                <c:pt idx="1215">
                  <c:v>6.1808016169367797</c:v>
                </c:pt>
                <c:pt idx="1216">
                  <c:v>3.2374517999503052</c:v>
                </c:pt>
                <c:pt idx="1217">
                  <c:v>3.0538625016596592</c:v>
                </c:pt>
                <c:pt idx="1218">
                  <c:v>7.4003843534897236</c:v>
                </c:pt>
                <c:pt idx="1219">
                  <c:v>7.4221556752078337</c:v>
                </c:pt>
                <c:pt idx="1220">
                  <c:v>9.0512611929960709</c:v>
                </c:pt>
                <c:pt idx="1221">
                  <c:v>2.9354784779747698</c:v>
                </c:pt>
                <c:pt idx="1222">
                  <c:v>7.5631058548221048</c:v>
                </c:pt>
                <c:pt idx="1223">
                  <c:v>4.5240551338588695</c:v>
                </c:pt>
                <c:pt idx="1224">
                  <c:v>9.91834740200418</c:v>
                </c:pt>
                <c:pt idx="1225">
                  <c:v>1.6286012398446035</c:v>
                </c:pt>
                <c:pt idx="1226">
                  <c:v>3.2257400966871166</c:v>
                </c:pt>
                <c:pt idx="1227">
                  <c:v>8.8950552880170051</c:v>
                </c:pt>
                <c:pt idx="1228">
                  <c:v>3.1515486538758228</c:v>
                </c:pt>
                <c:pt idx="1229">
                  <c:v>11.844314749826435</c:v>
                </c:pt>
                <c:pt idx="1230">
                  <c:v>2.115924038085383</c:v>
                </c:pt>
                <c:pt idx="1231">
                  <c:v>10.333047769388006</c:v>
                </c:pt>
                <c:pt idx="1232">
                  <c:v>7.5876758483357882</c:v>
                </c:pt>
                <c:pt idx="1233">
                  <c:v>1.4058488174622932</c:v>
                </c:pt>
                <c:pt idx="1234">
                  <c:v>2.9275028094312887</c:v>
                </c:pt>
                <c:pt idx="1235">
                  <c:v>7.0593573887441714</c:v>
                </c:pt>
                <c:pt idx="1236">
                  <c:v>5.8613600102654937</c:v>
                </c:pt>
                <c:pt idx="1237">
                  <c:v>8.1657738641635209</c:v>
                </c:pt>
                <c:pt idx="1238">
                  <c:v>7.027725049206822</c:v>
                </c:pt>
                <c:pt idx="1239">
                  <c:v>8.6733272121731062</c:v>
                </c:pt>
                <c:pt idx="1240">
                  <c:v>6.5605249832966113</c:v>
                </c:pt>
                <c:pt idx="1241">
                  <c:v>6.4364366846498324</c:v>
                </c:pt>
                <c:pt idx="1242">
                  <c:v>9.6243570476065852</c:v>
                </c:pt>
                <c:pt idx="1243">
                  <c:v>7.680217639330604E-2</c:v>
                </c:pt>
                <c:pt idx="1244">
                  <c:v>4.1975004803669567</c:v>
                </c:pt>
                <c:pt idx="1245">
                  <c:v>2.1286267436100972</c:v>
                </c:pt>
                <c:pt idx="1246">
                  <c:v>8.3765226027886399</c:v>
                </c:pt>
                <c:pt idx="1247">
                  <c:v>8.3712063395431144</c:v>
                </c:pt>
                <c:pt idx="1248">
                  <c:v>7.3923955570895608</c:v>
                </c:pt>
                <c:pt idx="1249">
                  <c:v>7.4377069880168047</c:v>
                </c:pt>
                <c:pt idx="1250">
                  <c:v>1.037996695444138</c:v>
                </c:pt>
                <c:pt idx="1251">
                  <c:v>7.3621444790675588</c:v>
                </c:pt>
                <c:pt idx="1252">
                  <c:v>2.3545690433435</c:v>
                </c:pt>
                <c:pt idx="1253">
                  <c:v>3.1897233878900146</c:v>
                </c:pt>
                <c:pt idx="1254">
                  <c:v>1.4347678501703482</c:v>
                </c:pt>
                <c:pt idx="1255">
                  <c:v>0.74494227537817381</c:v>
                </c:pt>
                <c:pt idx="1256">
                  <c:v>3.5574918926076928</c:v>
                </c:pt>
                <c:pt idx="1257">
                  <c:v>12.884129640620813</c:v>
                </c:pt>
                <c:pt idx="1258">
                  <c:v>3.8307789679260189</c:v>
                </c:pt>
                <c:pt idx="1259">
                  <c:v>4.4472199134919217</c:v>
                </c:pt>
                <c:pt idx="1260">
                  <c:v>8.7736305037929654</c:v>
                </c:pt>
                <c:pt idx="1261">
                  <c:v>6.4841378528829043</c:v>
                </c:pt>
                <c:pt idx="1262">
                  <c:v>1.5460892137154634</c:v>
                </c:pt>
                <c:pt idx="1263">
                  <c:v>3.5842443886800273</c:v>
                </c:pt>
                <c:pt idx="1264">
                  <c:v>3.1767790961385698</c:v>
                </c:pt>
                <c:pt idx="1265">
                  <c:v>5.2082228299519784</c:v>
                </c:pt>
                <c:pt idx="1266">
                  <c:v>3.0689181940930768</c:v>
                </c:pt>
                <c:pt idx="1267">
                  <c:v>4.785558671977018</c:v>
                </c:pt>
                <c:pt idx="1268">
                  <c:v>2.3726643708124993</c:v>
                </c:pt>
                <c:pt idx="1269">
                  <c:v>12.427794093485549</c:v>
                </c:pt>
                <c:pt idx="1270">
                  <c:v>2.4866541272086935</c:v>
                </c:pt>
                <c:pt idx="1271">
                  <c:v>7.7668348608408566</c:v>
                </c:pt>
                <c:pt idx="1272">
                  <c:v>9.5457315343752356</c:v>
                </c:pt>
                <c:pt idx="1273">
                  <c:v>8.7118188097533071</c:v>
                </c:pt>
                <c:pt idx="1274">
                  <c:v>0.18154747095049029</c:v>
                </c:pt>
                <c:pt idx="1275">
                  <c:v>6.9412159560397004</c:v>
                </c:pt>
                <c:pt idx="1276">
                  <c:v>9.0457730815894344</c:v>
                </c:pt>
                <c:pt idx="1277">
                  <c:v>11.225105818997491</c:v>
                </c:pt>
                <c:pt idx="1278">
                  <c:v>6.7090054821160283</c:v>
                </c:pt>
                <c:pt idx="1279">
                  <c:v>1.9130870564959648</c:v>
                </c:pt>
                <c:pt idx="1280">
                  <c:v>3.039987251818947</c:v>
                </c:pt>
                <c:pt idx="1281">
                  <c:v>4.461725820058084</c:v>
                </c:pt>
                <c:pt idx="1282">
                  <c:v>9.9932851897445936</c:v>
                </c:pt>
                <c:pt idx="1283">
                  <c:v>7.1532101671649322</c:v>
                </c:pt>
                <c:pt idx="1284">
                  <c:v>7.1381779032404573</c:v>
                </c:pt>
                <c:pt idx="1285">
                  <c:v>8.125825159384398</c:v>
                </c:pt>
                <c:pt idx="1286">
                  <c:v>10.103611974780495</c:v>
                </c:pt>
                <c:pt idx="1287">
                  <c:v>7.8751519698187469</c:v>
                </c:pt>
                <c:pt idx="1288">
                  <c:v>-0.33245402750299391</c:v>
                </c:pt>
                <c:pt idx="1289">
                  <c:v>6.7245029252754538</c:v>
                </c:pt>
                <c:pt idx="1290">
                  <c:v>6.4386125010639184</c:v>
                </c:pt>
                <c:pt idx="1291">
                  <c:v>8.9071763743083014</c:v>
                </c:pt>
                <c:pt idx="1292">
                  <c:v>0.30451177749618852</c:v>
                </c:pt>
                <c:pt idx="1293">
                  <c:v>4.985719634674199</c:v>
                </c:pt>
                <c:pt idx="1294">
                  <c:v>5.9206816737324743</c:v>
                </c:pt>
                <c:pt idx="1295">
                  <c:v>7.3241278306381119</c:v>
                </c:pt>
                <c:pt idx="1296">
                  <c:v>11.081528474000754</c:v>
                </c:pt>
                <c:pt idx="1297">
                  <c:v>0.53269335139068374</c:v>
                </c:pt>
                <c:pt idx="1298">
                  <c:v>8.6030055910070207</c:v>
                </c:pt>
                <c:pt idx="1299">
                  <c:v>2.5112221521599305</c:v>
                </c:pt>
                <c:pt idx="1300">
                  <c:v>4.4161827215796308</c:v>
                </c:pt>
                <c:pt idx="1301">
                  <c:v>2.9063030597278718</c:v>
                </c:pt>
                <c:pt idx="1302">
                  <c:v>7.7153294914953534</c:v>
                </c:pt>
                <c:pt idx="1303">
                  <c:v>5.6042525645922465</c:v>
                </c:pt>
                <c:pt idx="1304">
                  <c:v>5.8068708451693771</c:v>
                </c:pt>
                <c:pt idx="1305">
                  <c:v>6.3431739151559627</c:v>
                </c:pt>
                <c:pt idx="1306">
                  <c:v>6.164493617674129</c:v>
                </c:pt>
                <c:pt idx="1307">
                  <c:v>5.1220600497699023</c:v>
                </c:pt>
                <c:pt idx="1308">
                  <c:v>2.6626260976995475</c:v>
                </c:pt>
                <c:pt idx="1309">
                  <c:v>7.1692894926487298</c:v>
                </c:pt>
                <c:pt idx="1310">
                  <c:v>4.8704547815051669</c:v>
                </c:pt>
                <c:pt idx="1311">
                  <c:v>4.4951667834529134</c:v>
                </c:pt>
                <c:pt idx="1312">
                  <c:v>6.8589402883230681</c:v>
                </c:pt>
                <c:pt idx="1313">
                  <c:v>1.3965609945853106</c:v>
                </c:pt>
                <c:pt idx="1314">
                  <c:v>9.9167216965398985</c:v>
                </c:pt>
                <c:pt idx="1315">
                  <c:v>5.8957028402985463</c:v>
                </c:pt>
                <c:pt idx="1316">
                  <c:v>12.243865353316567</c:v>
                </c:pt>
                <c:pt idx="1317">
                  <c:v>5.4467338876645783</c:v>
                </c:pt>
                <c:pt idx="1318">
                  <c:v>2.5008581710877609</c:v>
                </c:pt>
                <c:pt idx="1319">
                  <c:v>7.8089063517719186</c:v>
                </c:pt>
                <c:pt idx="1320">
                  <c:v>3.0562556410315707</c:v>
                </c:pt>
                <c:pt idx="1321">
                  <c:v>8.0997409635518576</c:v>
                </c:pt>
                <c:pt idx="1322">
                  <c:v>2.7193467715500308</c:v>
                </c:pt>
                <c:pt idx="1323">
                  <c:v>10.597020608025247</c:v>
                </c:pt>
                <c:pt idx="1324">
                  <c:v>0.89501054216973674</c:v>
                </c:pt>
                <c:pt idx="1325">
                  <c:v>9.4672853078235146</c:v>
                </c:pt>
                <c:pt idx="1326">
                  <c:v>5.6427418473626449</c:v>
                </c:pt>
                <c:pt idx="1327">
                  <c:v>1.8517560411599032</c:v>
                </c:pt>
                <c:pt idx="1328">
                  <c:v>8.2128682450983348</c:v>
                </c:pt>
                <c:pt idx="1329">
                  <c:v>3.5630808614552194</c:v>
                </c:pt>
                <c:pt idx="1330">
                  <c:v>3.6355442859921538</c:v>
                </c:pt>
                <c:pt idx="1331">
                  <c:v>5.1753639961307591</c:v>
                </c:pt>
                <c:pt idx="1332">
                  <c:v>8.0386972182937377</c:v>
                </c:pt>
                <c:pt idx="1333">
                  <c:v>5.9935751999336517</c:v>
                </c:pt>
                <c:pt idx="1334">
                  <c:v>6.8745301903399056</c:v>
                </c:pt>
                <c:pt idx="1335">
                  <c:v>4.50105868218591</c:v>
                </c:pt>
                <c:pt idx="1336">
                  <c:v>4.6693109263968848</c:v>
                </c:pt>
                <c:pt idx="1337">
                  <c:v>6.6156735516340994</c:v>
                </c:pt>
                <c:pt idx="1338">
                  <c:v>5.7378914606860949</c:v>
                </c:pt>
                <c:pt idx="1339">
                  <c:v>2.0254786179295232</c:v>
                </c:pt>
                <c:pt idx="1340">
                  <c:v>7.0666823467809081</c:v>
                </c:pt>
                <c:pt idx="1341">
                  <c:v>7.7583192175024545</c:v>
                </c:pt>
                <c:pt idx="1342">
                  <c:v>8.7333129143920036</c:v>
                </c:pt>
                <c:pt idx="1343">
                  <c:v>9.1984011156886325</c:v>
                </c:pt>
                <c:pt idx="1344">
                  <c:v>11.869448119540142</c:v>
                </c:pt>
                <c:pt idx="1345">
                  <c:v>3.1645857217597966</c:v>
                </c:pt>
                <c:pt idx="1346">
                  <c:v>6.6762085396545965</c:v>
                </c:pt>
                <c:pt idx="1347">
                  <c:v>9.4978669905233595</c:v>
                </c:pt>
                <c:pt idx="1348">
                  <c:v>7.2191752437554255</c:v>
                </c:pt>
                <c:pt idx="1349">
                  <c:v>7.9352776836139975</c:v>
                </c:pt>
                <c:pt idx="1350">
                  <c:v>9.6030719238244302</c:v>
                </c:pt>
                <c:pt idx="1351">
                  <c:v>5.7811078532113234</c:v>
                </c:pt>
                <c:pt idx="1352">
                  <c:v>9.4956946520725154</c:v>
                </c:pt>
                <c:pt idx="1353">
                  <c:v>3.5496428360579197</c:v>
                </c:pt>
                <c:pt idx="1354">
                  <c:v>-0.20629715120342862</c:v>
                </c:pt>
                <c:pt idx="1355">
                  <c:v>5.2824017942663284</c:v>
                </c:pt>
                <c:pt idx="1356">
                  <c:v>1.9309412683428082</c:v>
                </c:pt>
                <c:pt idx="1357">
                  <c:v>6.4215768565730729</c:v>
                </c:pt>
                <c:pt idx="1358">
                  <c:v>12.927286659780547</c:v>
                </c:pt>
                <c:pt idx="1359">
                  <c:v>8.5657461691586967</c:v>
                </c:pt>
                <c:pt idx="1360">
                  <c:v>6.1955166729850113</c:v>
                </c:pt>
                <c:pt idx="1361">
                  <c:v>9.1318656799968601</c:v>
                </c:pt>
                <c:pt idx="1362">
                  <c:v>7.2865123203620481</c:v>
                </c:pt>
                <c:pt idx="1363">
                  <c:v>-0.51344685631814446</c:v>
                </c:pt>
                <c:pt idx="1364">
                  <c:v>5.660227268865591</c:v>
                </c:pt>
                <c:pt idx="1365">
                  <c:v>10.79807027202153</c:v>
                </c:pt>
                <c:pt idx="1366">
                  <c:v>2.682301841881463</c:v>
                </c:pt>
                <c:pt idx="1367">
                  <c:v>8.4253698822661747</c:v>
                </c:pt>
                <c:pt idx="1368">
                  <c:v>11.58066137768907</c:v>
                </c:pt>
                <c:pt idx="1369">
                  <c:v>9.0146608053455388</c:v>
                </c:pt>
                <c:pt idx="1370">
                  <c:v>2.5939118413523152</c:v>
                </c:pt>
                <c:pt idx="1371">
                  <c:v>4.1673255417789274</c:v>
                </c:pt>
                <c:pt idx="1372">
                  <c:v>3.998166383052085</c:v>
                </c:pt>
                <c:pt idx="1373">
                  <c:v>5.368938573545619</c:v>
                </c:pt>
                <c:pt idx="1374">
                  <c:v>4.0085980035979034</c:v>
                </c:pt>
                <c:pt idx="1375">
                  <c:v>8.01828752661973</c:v>
                </c:pt>
                <c:pt idx="1376">
                  <c:v>8.3668550259750916</c:v>
                </c:pt>
                <c:pt idx="1377">
                  <c:v>3.8976528925476037</c:v>
                </c:pt>
                <c:pt idx="1378">
                  <c:v>5.7901227223228346</c:v>
                </c:pt>
                <c:pt idx="1379">
                  <c:v>5.4137198490356884</c:v>
                </c:pt>
                <c:pt idx="1380">
                  <c:v>1.8512635978390835</c:v>
                </c:pt>
                <c:pt idx="1381">
                  <c:v>7.253902043155847</c:v>
                </c:pt>
                <c:pt idx="1382">
                  <c:v>-1.6381527231783062</c:v>
                </c:pt>
                <c:pt idx="1383">
                  <c:v>5.5950253268327197</c:v>
                </c:pt>
                <c:pt idx="1384">
                  <c:v>5.936011757288389</c:v>
                </c:pt>
                <c:pt idx="1385">
                  <c:v>9.5976880983897477</c:v>
                </c:pt>
                <c:pt idx="1386">
                  <c:v>-0.96666687504045168</c:v>
                </c:pt>
                <c:pt idx="1387">
                  <c:v>1.5214462713767269</c:v>
                </c:pt>
                <c:pt idx="1388">
                  <c:v>1.8956321834779168</c:v>
                </c:pt>
                <c:pt idx="1389">
                  <c:v>4.3565454638077679</c:v>
                </c:pt>
                <c:pt idx="1390">
                  <c:v>6.5803373214877254</c:v>
                </c:pt>
                <c:pt idx="1391">
                  <c:v>-0.85091848818015148</c:v>
                </c:pt>
                <c:pt idx="1392">
                  <c:v>3.7281789114958013</c:v>
                </c:pt>
                <c:pt idx="1393">
                  <c:v>6.7057660627684523</c:v>
                </c:pt>
                <c:pt idx="1394">
                  <c:v>3.5920240079215784</c:v>
                </c:pt>
                <c:pt idx="1395">
                  <c:v>-1.2336409218399873</c:v>
                </c:pt>
                <c:pt idx="1396">
                  <c:v>1.9382804302810732</c:v>
                </c:pt>
                <c:pt idx="1397">
                  <c:v>4.7002467101585514</c:v>
                </c:pt>
                <c:pt idx="1398">
                  <c:v>8.854326687886326</c:v>
                </c:pt>
                <c:pt idx="1399">
                  <c:v>1.3680779935920782</c:v>
                </c:pt>
                <c:pt idx="1400">
                  <c:v>5.9131949797381047</c:v>
                </c:pt>
                <c:pt idx="1401">
                  <c:v>1.7360001623690535</c:v>
                </c:pt>
                <c:pt idx="1402">
                  <c:v>5.8463431440348925</c:v>
                </c:pt>
                <c:pt idx="1403">
                  <c:v>7.1858494173285026</c:v>
                </c:pt>
                <c:pt idx="1404">
                  <c:v>7.8679720053778048</c:v>
                </c:pt>
                <c:pt idx="1405">
                  <c:v>8.2374454506481065E-2</c:v>
                </c:pt>
                <c:pt idx="1406">
                  <c:v>12.587919708663678</c:v>
                </c:pt>
                <c:pt idx="1407">
                  <c:v>4.9843724869376782</c:v>
                </c:pt>
                <c:pt idx="1408">
                  <c:v>4.5454536808916854</c:v>
                </c:pt>
                <c:pt idx="1409">
                  <c:v>0.37266282987256716</c:v>
                </c:pt>
                <c:pt idx="1410">
                  <c:v>6.3843117543248429</c:v>
                </c:pt>
                <c:pt idx="1411">
                  <c:v>2.8469952850281883</c:v>
                </c:pt>
                <c:pt idx="1412">
                  <c:v>4.7114438526890137</c:v>
                </c:pt>
                <c:pt idx="1413">
                  <c:v>7.4662849685097337</c:v>
                </c:pt>
                <c:pt idx="1414">
                  <c:v>12.546020008656146</c:v>
                </c:pt>
                <c:pt idx="1415">
                  <c:v>-1.1789542985127786</c:v>
                </c:pt>
                <c:pt idx="1416">
                  <c:v>4.3798600812858197</c:v>
                </c:pt>
                <c:pt idx="1417">
                  <c:v>6.1155953786460895</c:v>
                </c:pt>
                <c:pt idx="1418">
                  <c:v>10.483057264614445</c:v>
                </c:pt>
                <c:pt idx="1419">
                  <c:v>5.1297828189512416</c:v>
                </c:pt>
                <c:pt idx="1420">
                  <c:v>6.3167729408201829</c:v>
                </c:pt>
                <c:pt idx="1421">
                  <c:v>7.86113666349664</c:v>
                </c:pt>
                <c:pt idx="1422">
                  <c:v>7.141499471627573</c:v>
                </c:pt>
                <c:pt idx="1423">
                  <c:v>4.5263504328115962</c:v>
                </c:pt>
                <c:pt idx="1424">
                  <c:v>6.957748892245025</c:v>
                </c:pt>
                <c:pt idx="1425">
                  <c:v>5.8375541974758809</c:v>
                </c:pt>
                <c:pt idx="1426">
                  <c:v>4.7393893810435586</c:v>
                </c:pt>
                <c:pt idx="1427">
                  <c:v>8.5582065102506455</c:v>
                </c:pt>
                <c:pt idx="1428">
                  <c:v>8.8172392804316839</c:v>
                </c:pt>
                <c:pt idx="1429">
                  <c:v>4.3322702416798151</c:v>
                </c:pt>
                <c:pt idx="1430">
                  <c:v>7.2380363119821594</c:v>
                </c:pt>
                <c:pt idx="1431">
                  <c:v>4.0932137423983574</c:v>
                </c:pt>
                <c:pt idx="1432">
                  <c:v>10.90199791364552</c:v>
                </c:pt>
                <c:pt idx="1433">
                  <c:v>7.2495515313836858</c:v>
                </c:pt>
                <c:pt idx="1434">
                  <c:v>5.1595550874912268</c:v>
                </c:pt>
                <c:pt idx="1435">
                  <c:v>11.853750602048443</c:v>
                </c:pt>
                <c:pt idx="1436">
                  <c:v>4.9026447642501667</c:v>
                </c:pt>
                <c:pt idx="1437">
                  <c:v>8.5440065302949826</c:v>
                </c:pt>
                <c:pt idx="1438">
                  <c:v>4.2606509824207137</c:v>
                </c:pt>
                <c:pt idx="1439">
                  <c:v>5.6249134727514054</c:v>
                </c:pt>
                <c:pt idx="1440">
                  <c:v>7.5052154206462163</c:v>
                </c:pt>
                <c:pt idx="1441">
                  <c:v>3.9249916900254966</c:v>
                </c:pt>
                <c:pt idx="1442">
                  <c:v>10.628631986959846</c:v>
                </c:pt>
                <c:pt idx="1443">
                  <c:v>2.1051183983995925</c:v>
                </c:pt>
                <c:pt idx="1444">
                  <c:v>7.0667534269903802</c:v>
                </c:pt>
                <c:pt idx="1445">
                  <c:v>2.4670558874997717</c:v>
                </c:pt>
                <c:pt idx="1446">
                  <c:v>3.7976137162490256</c:v>
                </c:pt>
                <c:pt idx="1447">
                  <c:v>9.0678624991607144</c:v>
                </c:pt>
                <c:pt idx="1448">
                  <c:v>8.36269279406587</c:v>
                </c:pt>
                <c:pt idx="1449">
                  <c:v>10.551817021450878</c:v>
                </c:pt>
                <c:pt idx="1450">
                  <c:v>10.043432994601504</c:v>
                </c:pt>
                <c:pt idx="1451">
                  <c:v>7.1078561122596664</c:v>
                </c:pt>
                <c:pt idx="1452">
                  <c:v>8.2370381696291552</c:v>
                </c:pt>
                <c:pt idx="1453">
                  <c:v>4.908043296347568</c:v>
                </c:pt>
                <c:pt idx="1454">
                  <c:v>0.61238731227749499</c:v>
                </c:pt>
                <c:pt idx="1455">
                  <c:v>9.9826107537500324</c:v>
                </c:pt>
                <c:pt idx="1456">
                  <c:v>5.1084394466948453</c:v>
                </c:pt>
                <c:pt idx="1457">
                  <c:v>3.2424324081358522</c:v>
                </c:pt>
                <c:pt idx="1458">
                  <c:v>-0.68883275501004437</c:v>
                </c:pt>
                <c:pt idx="1459">
                  <c:v>4.77871057980696</c:v>
                </c:pt>
                <c:pt idx="1460">
                  <c:v>4.3603669659903872</c:v>
                </c:pt>
                <c:pt idx="1461">
                  <c:v>14.643696791042796</c:v>
                </c:pt>
                <c:pt idx="1462">
                  <c:v>6.8848301700094048</c:v>
                </c:pt>
                <c:pt idx="1463">
                  <c:v>7.281524394120459</c:v>
                </c:pt>
                <c:pt idx="1464">
                  <c:v>8.0884654502784894</c:v>
                </c:pt>
                <c:pt idx="1465">
                  <c:v>6.3119280080383726</c:v>
                </c:pt>
                <c:pt idx="1466">
                  <c:v>8.4906345025188674</c:v>
                </c:pt>
                <c:pt idx="1467">
                  <c:v>8.7377736470166596</c:v>
                </c:pt>
                <c:pt idx="1468">
                  <c:v>9.2448551451117584</c:v>
                </c:pt>
                <c:pt idx="1469">
                  <c:v>5.5799552346728385</c:v>
                </c:pt>
                <c:pt idx="1470">
                  <c:v>5.7537395135123823</c:v>
                </c:pt>
                <c:pt idx="1471">
                  <c:v>4.3482531102161275</c:v>
                </c:pt>
                <c:pt idx="1472">
                  <c:v>6.2361414375120532</c:v>
                </c:pt>
                <c:pt idx="1473">
                  <c:v>7.0777519291272339</c:v>
                </c:pt>
                <c:pt idx="1474">
                  <c:v>2.9387145154886332</c:v>
                </c:pt>
                <c:pt idx="1475">
                  <c:v>6.5981195844957314</c:v>
                </c:pt>
                <c:pt idx="1476">
                  <c:v>2.6515531547573912</c:v>
                </c:pt>
                <c:pt idx="1477">
                  <c:v>8.917969022921298</c:v>
                </c:pt>
                <c:pt idx="1478">
                  <c:v>7.0417749440007604</c:v>
                </c:pt>
                <c:pt idx="1479">
                  <c:v>5.5209676664579455</c:v>
                </c:pt>
                <c:pt idx="1480">
                  <c:v>7.033003131304473</c:v>
                </c:pt>
                <c:pt idx="1481">
                  <c:v>7.8757165587599101</c:v>
                </c:pt>
                <c:pt idx="1482">
                  <c:v>11.888425996629616</c:v>
                </c:pt>
                <c:pt idx="1483">
                  <c:v>-0.43813585468821437</c:v>
                </c:pt>
                <c:pt idx="1484">
                  <c:v>5.9403153364661394</c:v>
                </c:pt>
                <c:pt idx="1485">
                  <c:v>8.8570739316886264</c:v>
                </c:pt>
                <c:pt idx="1486">
                  <c:v>10.643227348033022</c:v>
                </c:pt>
                <c:pt idx="1487">
                  <c:v>5.6584136311426434</c:v>
                </c:pt>
                <c:pt idx="1488">
                  <c:v>2.5064585136211797</c:v>
                </c:pt>
                <c:pt idx="1489">
                  <c:v>4.195832855409761</c:v>
                </c:pt>
                <c:pt idx="1490">
                  <c:v>4.3245711601247088</c:v>
                </c:pt>
                <c:pt idx="1491">
                  <c:v>7.4399202729340725</c:v>
                </c:pt>
                <c:pt idx="1492">
                  <c:v>7.5481165606465739</c:v>
                </c:pt>
                <c:pt idx="1493">
                  <c:v>-1.4748832335814255</c:v>
                </c:pt>
                <c:pt idx="1494">
                  <c:v>2.0168002990664946</c:v>
                </c:pt>
                <c:pt idx="1495">
                  <c:v>11.824185543869428</c:v>
                </c:pt>
                <c:pt idx="1496">
                  <c:v>-1.8802982950551606</c:v>
                </c:pt>
                <c:pt idx="1497">
                  <c:v>6.0076883812558224</c:v>
                </c:pt>
                <c:pt idx="1498">
                  <c:v>10.43029418450498</c:v>
                </c:pt>
                <c:pt idx="1499">
                  <c:v>2.2025200529863498</c:v>
                </c:pt>
                <c:pt idx="1500">
                  <c:v>12.365661001059609</c:v>
                </c:pt>
                <c:pt idx="1501">
                  <c:v>5.7535058905367586</c:v>
                </c:pt>
                <c:pt idx="1502">
                  <c:v>8.1200392220022728</c:v>
                </c:pt>
                <c:pt idx="1503">
                  <c:v>4.8090281428252473</c:v>
                </c:pt>
                <c:pt idx="1504">
                  <c:v>5.8827538523098326</c:v>
                </c:pt>
                <c:pt idx="1505">
                  <c:v>5.411238988425251</c:v>
                </c:pt>
                <c:pt idx="1506">
                  <c:v>2.6915964239744889</c:v>
                </c:pt>
                <c:pt idx="1507">
                  <c:v>1.4371015847719564</c:v>
                </c:pt>
                <c:pt idx="1508">
                  <c:v>10.326589371220461</c:v>
                </c:pt>
                <c:pt idx="1509">
                  <c:v>9.7292771003903908</c:v>
                </c:pt>
                <c:pt idx="1510">
                  <c:v>9.2090781317642474</c:v>
                </c:pt>
                <c:pt idx="1511">
                  <c:v>10.067378468953743</c:v>
                </c:pt>
                <c:pt idx="1512">
                  <c:v>4.1705575642566233</c:v>
                </c:pt>
                <c:pt idx="1513">
                  <c:v>3.7676187312107694</c:v>
                </c:pt>
                <c:pt idx="1514">
                  <c:v>1.2886147123849523</c:v>
                </c:pt>
                <c:pt idx="1515">
                  <c:v>-1.6751789967712556</c:v>
                </c:pt>
                <c:pt idx="1516">
                  <c:v>3.5378175537790462</c:v>
                </c:pt>
                <c:pt idx="1517">
                  <c:v>1.4367815754599276</c:v>
                </c:pt>
                <c:pt idx="1518">
                  <c:v>6.6716549044080811</c:v>
                </c:pt>
                <c:pt idx="1519">
                  <c:v>7.3399968227426076</c:v>
                </c:pt>
                <c:pt idx="1520">
                  <c:v>6.9717512753006483</c:v>
                </c:pt>
                <c:pt idx="1521">
                  <c:v>10.713877373214441</c:v>
                </c:pt>
                <c:pt idx="1522">
                  <c:v>4.5006081084179206</c:v>
                </c:pt>
                <c:pt idx="1523">
                  <c:v>8.5867000141494696</c:v>
                </c:pt>
                <c:pt idx="1524">
                  <c:v>5.5819087600307133</c:v>
                </c:pt>
                <c:pt idx="1525">
                  <c:v>1.4639548669563567</c:v>
                </c:pt>
                <c:pt idx="1526">
                  <c:v>7.7490400755837561</c:v>
                </c:pt>
                <c:pt idx="1527">
                  <c:v>4.7785413635435425</c:v>
                </c:pt>
                <c:pt idx="1528">
                  <c:v>11.359115746960232</c:v>
                </c:pt>
                <c:pt idx="1529">
                  <c:v>8.465231654101613</c:v>
                </c:pt>
                <c:pt idx="1530">
                  <c:v>4.4720205027600208</c:v>
                </c:pt>
                <c:pt idx="1531">
                  <c:v>2.5723832013313577</c:v>
                </c:pt>
                <c:pt idx="1532">
                  <c:v>5.7469384249298319</c:v>
                </c:pt>
                <c:pt idx="1533">
                  <c:v>8.1810966497710815</c:v>
                </c:pt>
                <c:pt idx="1534">
                  <c:v>9.3286517054374869</c:v>
                </c:pt>
                <c:pt idx="1535">
                  <c:v>4.6796086448028538</c:v>
                </c:pt>
                <c:pt idx="1536">
                  <c:v>10.7450021010459</c:v>
                </c:pt>
                <c:pt idx="1537">
                  <c:v>7.0636387639537181</c:v>
                </c:pt>
                <c:pt idx="1538">
                  <c:v>10.513582264854554</c:v>
                </c:pt>
                <c:pt idx="1539">
                  <c:v>-2.5227375412424111</c:v>
                </c:pt>
                <c:pt idx="1540">
                  <c:v>0.14538270120828445</c:v>
                </c:pt>
                <c:pt idx="1541">
                  <c:v>10.095536285378598</c:v>
                </c:pt>
                <c:pt idx="1542">
                  <c:v>2.8207884231693847</c:v>
                </c:pt>
                <c:pt idx="1543">
                  <c:v>3.2823580607795879</c:v>
                </c:pt>
                <c:pt idx="1544">
                  <c:v>2.8616095161589117</c:v>
                </c:pt>
                <c:pt idx="1545">
                  <c:v>5.9968275412418839</c:v>
                </c:pt>
                <c:pt idx="1546">
                  <c:v>10.449313585094702</c:v>
                </c:pt>
                <c:pt idx="1547">
                  <c:v>14.187561539882587</c:v>
                </c:pt>
                <c:pt idx="1548">
                  <c:v>0.10255408149830325</c:v>
                </c:pt>
                <c:pt idx="1549">
                  <c:v>-3.0698913327261552</c:v>
                </c:pt>
                <c:pt idx="1550">
                  <c:v>8.3865712172974209</c:v>
                </c:pt>
                <c:pt idx="1551">
                  <c:v>2.5632938150514075</c:v>
                </c:pt>
                <c:pt idx="1552">
                  <c:v>9.1964385877881174</c:v>
                </c:pt>
                <c:pt idx="1553">
                  <c:v>3.560239789124326</c:v>
                </c:pt>
                <c:pt idx="1554">
                  <c:v>5.3612886588247051</c:v>
                </c:pt>
                <c:pt idx="1555">
                  <c:v>10.768550949006757</c:v>
                </c:pt>
                <c:pt idx="1556">
                  <c:v>8.4677223542048843</c:v>
                </c:pt>
                <c:pt idx="1557">
                  <c:v>8.6183912021939051</c:v>
                </c:pt>
                <c:pt idx="1558">
                  <c:v>3.413198306844083</c:v>
                </c:pt>
                <c:pt idx="1559">
                  <c:v>9.3443061827289018</c:v>
                </c:pt>
                <c:pt idx="1560">
                  <c:v>6.7482528928140981</c:v>
                </c:pt>
                <c:pt idx="1561">
                  <c:v>10.613989940014264</c:v>
                </c:pt>
                <c:pt idx="1562">
                  <c:v>9.0692824719921585</c:v>
                </c:pt>
                <c:pt idx="1563">
                  <c:v>14.911201558373321</c:v>
                </c:pt>
                <c:pt idx="1564">
                  <c:v>-3.1636970851670281</c:v>
                </c:pt>
                <c:pt idx="1565">
                  <c:v>5.4738029825917147</c:v>
                </c:pt>
                <c:pt idx="1566">
                  <c:v>7.373737657139344</c:v>
                </c:pt>
                <c:pt idx="1567">
                  <c:v>11.903653975531419</c:v>
                </c:pt>
                <c:pt idx="1568">
                  <c:v>10.484975688034284</c:v>
                </c:pt>
                <c:pt idx="1569">
                  <c:v>8.9994183053028358</c:v>
                </c:pt>
                <c:pt idx="1570">
                  <c:v>10.022171557512067</c:v>
                </c:pt>
                <c:pt idx="1571">
                  <c:v>2.9757022723488573</c:v>
                </c:pt>
                <c:pt idx="1572">
                  <c:v>8.3028372992157191</c:v>
                </c:pt>
                <c:pt idx="1573">
                  <c:v>6.4512054616746282</c:v>
                </c:pt>
                <c:pt idx="1574">
                  <c:v>10.390590229720237</c:v>
                </c:pt>
                <c:pt idx="1575">
                  <c:v>9.788222545912836</c:v>
                </c:pt>
                <c:pt idx="1576">
                  <c:v>3.2395305555545253</c:v>
                </c:pt>
                <c:pt idx="1577">
                  <c:v>7.5563508056900845</c:v>
                </c:pt>
                <c:pt idx="1578">
                  <c:v>2.9236649438642264</c:v>
                </c:pt>
                <c:pt idx="1579">
                  <c:v>1.4785389672207945</c:v>
                </c:pt>
                <c:pt idx="1580">
                  <c:v>11.303650884453045</c:v>
                </c:pt>
                <c:pt idx="1581">
                  <c:v>10.702362675903741</c:v>
                </c:pt>
                <c:pt idx="1582">
                  <c:v>10.178144640953528</c:v>
                </c:pt>
                <c:pt idx="1583">
                  <c:v>7.3476945444504009</c:v>
                </c:pt>
                <c:pt idx="1584">
                  <c:v>6.6939613225197769</c:v>
                </c:pt>
                <c:pt idx="1585">
                  <c:v>7.8461758653469538</c:v>
                </c:pt>
                <c:pt idx="1586">
                  <c:v>7.0032559102861427</c:v>
                </c:pt>
                <c:pt idx="1587">
                  <c:v>5.6588418602237782</c:v>
                </c:pt>
                <c:pt idx="1588">
                  <c:v>12.969640700127666</c:v>
                </c:pt>
                <c:pt idx="1589">
                  <c:v>7.3732411547587784</c:v>
                </c:pt>
                <c:pt idx="1590">
                  <c:v>3.7651643944475248</c:v>
                </c:pt>
                <c:pt idx="1591">
                  <c:v>8.7766530009414812</c:v>
                </c:pt>
                <c:pt idx="1592">
                  <c:v>5.1537247126188159</c:v>
                </c:pt>
                <c:pt idx="1593">
                  <c:v>2.1950328964408041</c:v>
                </c:pt>
                <c:pt idx="1594">
                  <c:v>14.518200038715261</c:v>
                </c:pt>
                <c:pt idx="1595">
                  <c:v>1.5027021701950067</c:v>
                </c:pt>
                <c:pt idx="1596">
                  <c:v>5.3826598144457964</c:v>
                </c:pt>
                <c:pt idx="1597">
                  <c:v>6.2048428520298753</c:v>
                </c:pt>
                <c:pt idx="1598">
                  <c:v>7.2370333612863993</c:v>
                </c:pt>
                <c:pt idx="1599">
                  <c:v>7.7147898093757128</c:v>
                </c:pt>
                <c:pt idx="1600">
                  <c:v>11.934828551784898</c:v>
                </c:pt>
                <c:pt idx="1601">
                  <c:v>2.0627516183872281</c:v>
                </c:pt>
                <c:pt idx="1602">
                  <c:v>5.4802990441155295</c:v>
                </c:pt>
                <c:pt idx="1603">
                  <c:v>7.0333484109759592</c:v>
                </c:pt>
                <c:pt idx="1604">
                  <c:v>4.316095612364327</c:v>
                </c:pt>
                <c:pt idx="1605">
                  <c:v>6.3458622333094956</c:v>
                </c:pt>
                <c:pt idx="1606">
                  <c:v>9.1387242723751392</c:v>
                </c:pt>
                <c:pt idx="1607">
                  <c:v>2.6236935350162254</c:v>
                </c:pt>
                <c:pt idx="1608">
                  <c:v>10.254056881664056</c:v>
                </c:pt>
                <c:pt idx="1609">
                  <c:v>2.8446095141823182</c:v>
                </c:pt>
                <c:pt idx="1610">
                  <c:v>7.2634905504068863</c:v>
                </c:pt>
                <c:pt idx="1611">
                  <c:v>0.99840488181015652</c:v>
                </c:pt>
                <c:pt idx="1612">
                  <c:v>6.7457498544794738</c:v>
                </c:pt>
                <c:pt idx="1613">
                  <c:v>8.1419117232265794</c:v>
                </c:pt>
                <c:pt idx="1614">
                  <c:v>2.5167916641468597</c:v>
                </c:pt>
                <c:pt idx="1615">
                  <c:v>2.7403516549051377</c:v>
                </c:pt>
                <c:pt idx="1616">
                  <c:v>2.917533978368243</c:v>
                </c:pt>
                <c:pt idx="1617">
                  <c:v>3.4643950704566482</c:v>
                </c:pt>
                <c:pt idx="1618">
                  <c:v>-1.0591799858681519</c:v>
                </c:pt>
                <c:pt idx="1619">
                  <c:v>8.6131694202111202</c:v>
                </c:pt>
                <c:pt idx="1620">
                  <c:v>4.3915487364926884</c:v>
                </c:pt>
                <c:pt idx="1621">
                  <c:v>1.3886492707758233</c:v>
                </c:pt>
                <c:pt idx="1622">
                  <c:v>1.3105920034490071E-2</c:v>
                </c:pt>
                <c:pt idx="1623">
                  <c:v>7.7615068423045299</c:v>
                </c:pt>
                <c:pt idx="1624">
                  <c:v>4.0954742712576859</c:v>
                </c:pt>
                <c:pt idx="1625">
                  <c:v>2.6984907934218527</c:v>
                </c:pt>
                <c:pt idx="1626">
                  <c:v>2.7872889294584073</c:v>
                </c:pt>
                <c:pt idx="1627">
                  <c:v>1.7246290723245652</c:v>
                </c:pt>
                <c:pt idx="1628">
                  <c:v>10.21717063594034</c:v>
                </c:pt>
                <c:pt idx="1629">
                  <c:v>6.6551610656401881</c:v>
                </c:pt>
                <c:pt idx="1630">
                  <c:v>6.5296102433741599</c:v>
                </c:pt>
                <c:pt idx="1631">
                  <c:v>3.6393848896297634</c:v>
                </c:pt>
                <c:pt idx="1632">
                  <c:v>6.1785151005840948</c:v>
                </c:pt>
                <c:pt idx="1633">
                  <c:v>2.3367480382862444</c:v>
                </c:pt>
                <c:pt idx="1634">
                  <c:v>5.3203006706212612</c:v>
                </c:pt>
                <c:pt idx="1635">
                  <c:v>1.0948895040866067</c:v>
                </c:pt>
                <c:pt idx="1636">
                  <c:v>2.8566758145133679</c:v>
                </c:pt>
                <c:pt idx="1637">
                  <c:v>4.3766724189711219</c:v>
                </c:pt>
                <c:pt idx="1638">
                  <c:v>4.1011400899759236</c:v>
                </c:pt>
                <c:pt idx="1639">
                  <c:v>10.453772047295541</c:v>
                </c:pt>
                <c:pt idx="1640">
                  <c:v>5.6103275346978698</c:v>
                </c:pt>
                <c:pt idx="1641">
                  <c:v>2.1451201815336427</c:v>
                </c:pt>
                <c:pt idx="1642">
                  <c:v>7.8550875543872465</c:v>
                </c:pt>
                <c:pt idx="1643">
                  <c:v>5.6069764241100257</c:v>
                </c:pt>
                <c:pt idx="1644">
                  <c:v>7.9745590776527324</c:v>
                </c:pt>
                <c:pt idx="1645">
                  <c:v>8.9601210348506122</c:v>
                </c:pt>
                <c:pt idx="1646">
                  <c:v>8.9551582365112061</c:v>
                </c:pt>
                <c:pt idx="1647">
                  <c:v>9.6695016917093604</c:v>
                </c:pt>
                <c:pt idx="1648">
                  <c:v>3.2484360745600038</c:v>
                </c:pt>
                <c:pt idx="1649">
                  <c:v>5.9844826475726567</c:v>
                </c:pt>
                <c:pt idx="1650">
                  <c:v>8.5237170860160631</c:v>
                </c:pt>
                <c:pt idx="1651">
                  <c:v>4.6128459444905463</c:v>
                </c:pt>
                <c:pt idx="1652">
                  <c:v>7.0381070572759841</c:v>
                </c:pt>
                <c:pt idx="1653">
                  <c:v>2.5037315188340532</c:v>
                </c:pt>
                <c:pt idx="1654">
                  <c:v>7.1036570007227056</c:v>
                </c:pt>
                <c:pt idx="1655">
                  <c:v>1.2110121184353373</c:v>
                </c:pt>
                <c:pt idx="1656">
                  <c:v>9.9338005551034616</c:v>
                </c:pt>
                <c:pt idx="1657">
                  <c:v>7.5355601521382258</c:v>
                </c:pt>
                <c:pt idx="1658">
                  <c:v>1.970479035599392</c:v>
                </c:pt>
                <c:pt idx="1659">
                  <c:v>7.325276196382819</c:v>
                </c:pt>
                <c:pt idx="1660">
                  <c:v>4.7692151040422655</c:v>
                </c:pt>
                <c:pt idx="1661">
                  <c:v>4.3715022373007413</c:v>
                </c:pt>
                <c:pt idx="1662">
                  <c:v>6.1741491916412645</c:v>
                </c:pt>
                <c:pt idx="1663">
                  <c:v>-1.050383194744998</c:v>
                </c:pt>
                <c:pt idx="1664">
                  <c:v>6.9782538366547113</c:v>
                </c:pt>
                <c:pt idx="1665">
                  <c:v>3.2833522166420619</c:v>
                </c:pt>
                <c:pt idx="1666">
                  <c:v>13.28099031767125</c:v>
                </c:pt>
                <c:pt idx="1667">
                  <c:v>2.030215854965955</c:v>
                </c:pt>
                <c:pt idx="1668">
                  <c:v>4.4266130753500788</c:v>
                </c:pt>
                <c:pt idx="1669">
                  <c:v>1.198062051158812</c:v>
                </c:pt>
                <c:pt idx="1670">
                  <c:v>5.5791610184747835</c:v>
                </c:pt>
                <c:pt idx="1671">
                  <c:v>11.323450089133072</c:v>
                </c:pt>
                <c:pt idx="1672">
                  <c:v>4.2016075685441789</c:v>
                </c:pt>
                <c:pt idx="1673">
                  <c:v>5.2563731020114295</c:v>
                </c:pt>
                <c:pt idx="1674">
                  <c:v>5.8206437076372275</c:v>
                </c:pt>
                <c:pt idx="1675">
                  <c:v>9.1273393402674632</c:v>
                </c:pt>
                <c:pt idx="1676">
                  <c:v>4.7852212208581824</c:v>
                </c:pt>
                <c:pt idx="1677">
                  <c:v>4.1330521496898083</c:v>
                </c:pt>
                <c:pt idx="1678">
                  <c:v>9.3797501708834012</c:v>
                </c:pt>
                <c:pt idx="1679">
                  <c:v>3.2863168667730975</c:v>
                </c:pt>
                <c:pt idx="1680">
                  <c:v>4.8198716406498852</c:v>
                </c:pt>
                <c:pt idx="1681">
                  <c:v>7.5193567222742335</c:v>
                </c:pt>
                <c:pt idx="1682">
                  <c:v>6.4668464851146457</c:v>
                </c:pt>
                <c:pt idx="1683">
                  <c:v>6.5749706724987114</c:v>
                </c:pt>
                <c:pt idx="1684">
                  <c:v>4.9280422011353924</c:v>
                </c:pt>
                <c:pt idx="1685">
                  <c:v>9.5695831678112668</c:v>
                </c:pt>
                <c:pt idx="1686">
                  <c:v>5.7853104626237144</c:v>
                </c:pt>
                <c:pt idx="1687">
                  <c:v>5.3156100468958387</c:v>
                </c:pt>
                <c:pt idx="1688">
                  <c:v>3.3101660368747097</c:v>
                </c:pt>
                <c:pt idx="1689">
                  <c:v>11.76065208256361</c:v>
                </c:pt>
                <c:pt idx="1690">
                  <c:v>6.3002015840751495</c:v>
                </c:pt>
                <c:pt idx="1691">
                  <c:v>8.3671815067266131</c:v>
                </c:pt>
                <c:pt idx="1692">
                  <c:v>4.8606119395377112</c:v>
                </c:pt>
                <c:pt idx="1693">
                  <c:v>5.3279467268748713</c:v>
                </c:pt>
                <c:pt idx="1694">
                  <c:v>13.394441801848822</c:v>
                </c:pt>
                <c:pt idx="1695">
                  <c:v>1.7968366537486933</c:v>
                </c:pt>
                <c:pt idx="1696">
                  <c:v>7.6772291333466915</c:v>
                </c:pt>
                <c:pt idx="1697">
                  <c:v>5.8503807530660215</c:v>
                </c:pt>
                <c:pt idx="1698">
                  <c:v>7.2593976509981868</c:v>
                </c:pt>
                <c:pt idx="1699">
                  <c:v>5.8578079000620651</c:v>
                </c:pt>
                <c:pt idx="1700">
                  <c:v>2.8460909748242336</c:v>
                </c:pt>
                <c:pt idx="1701">
                  <c:v>5.3376869399370683</c:v>
                </c:pt>
                <c:pt idx="1702">
                  <c:v>17.468750142965973</c:v>
                </c:pt>
                <c:pt idx="1703">
                  <c:v>2.2052369083888186</c:v>
                </c:pt>
                <c:pt idx="1704">
                  <c:v>10.746822046141117</c:v>
                </c:pt>
                <c:pt idx="1705">
                  <c:v>6.2138953878144871</c:v>
                </c:pt>
                <c:pt idx="1706">
                  <c:v>2.2136657474111816</c:v>
                </c:pt>
                <c:pt idx="1707">
                  <c:v>11.301121160096734</c:v>
                </c:pt>
                <c:pt idx="1708">
                  <c:v>3.5995777981465102</c:v>
                </c:pt>
                <c:pt idx="1709">
                  <c:v>5.3624560531623482</c:v>
                </c:pt>
                <c:pt idx="1710">
                  <c:v>10.407760847222274</c:v>
                </c:pt>
                <c:pt idx="1711">
                  <c:v>6.15855889380608</c:v>
                </c:pt>
                <c:pt idx="1712">
                  <c:v>3.0291257245856253</c:v>
                </c:pt>
                <c:pt idx="1713">
                  <c:v>3.0371177667178526</c:v>
                </c:pt>
                <c:pt idx="1714">
                  <c:v>10.655773248581511</c:v>
                </c:pt>
                <c:pt idx="1715">
                  <c:v>6.3047485564757144</c:v>
                </c:pt>
                <c:pt idx="1716">
                  <c:v>3.9582025893347694E-2</c:v>
                </c:pt>
                <c:pt idx="1717">
                  <c:v>9.3979524915355039</c:v>
                </c:pt>
                <c:pt idx="1718">
                  <c:v>5.9302601564137785</c:v>
                </c:pt>
                <c:pt idx="1719">
                  <c:v>5.6998644841191233</c:v>
                </c:pt>
                <c:pt idx="1720">
                  <c:v>6.0987625051356336</c:v>
                </c:pt>
                <c:pt idx="1721">
                  <c:v>7.1083493651074816</c:v>
                </c:pt>
                <c:pt idx="1722">
                  <c:v>2.5647903513562063</c:v>
                </c:pt>
                <c:pt idx="1723">
                  <c:v>3.5297322127618518</c:v>
                </c:pt>
                <c:pt idx="1724">
                  <c:v>12.018214731999574</c:v>
                </c:pt>
                <c:pt idx="1725">
                  <c:v>7.9663344825507965</c:v>
                </c:pt>
                <c:pt idx="1726">
                  <c:v>5.8756657707122022</c:v>
                </c:pt>
                <c:pt idx="1727">
                  <c:v>5.6660075337681022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9E-4F11-B5E5-B8BDAE74E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226120"/>
        <c:axId val="592224480"/>
      </c:scatterChart>
      <c:valAx>
        <c:axId val="592226120"/>
        <c:scaling>
          <c:orientation val="minMax"/>
          <c:max val="20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Marker Score</a:t>
                </a:r>
              </a:p>
            </c:rich>
          </c:tx>
          <c:layout>
            <c:manualLayout>
              <c:xMode val="edge"/>
              <c:yMode val="edge"/>
              <c:x val="0.41807816165738437"/>
              <c:y val="0.84752705753114288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4480"/>
        <c:crossesAt val="-5"/>
        <c:crossBetween val="midCat"/>
      </c:valAx>
      <c:valAx>
        <c:axId val="592224480"/>
        <c:scaling>
          <c:orientation val="minMax"/>
          <c:max val="2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Phenotypic</a:t>
                </a:r>
                <a:r>
                  <a:rPr lang="en-US" baseline="0"/>
                  <a:t> value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7.9961696706893876E-2"/>
              <c:y val="0.3542072843673168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6120"/>
        <c:crossesAt val="-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 smtClean="0"/>
              <a:t>Marker Score on </a:t>
            </a:r>
            <a:r>
              <a:rPr lang="en-GB" dirty="0"/>
              <a:t>phenotypic value</a:t>
            </a:r>
          </a:p>
        </c:rich>
      </c:tx>
      <c:layout>
        <c:manualLayout>
          <c:xMode val="edge"/>
          <c:yMode val="edge"/>
          <c:x val="0.3166185458115609"/>
          <c:y val="1.9339275042986256E-4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131348179704505E-2"/>
          <c:y val="5.6949336199416792E-2"/>
          <c:w val="0.89019685039370078"/>
          <c:h val="0.8269106505796823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8811538380848867"/>
                  <c:y val="-0.2515581406432738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M = 0,3333x + 1,9938</a:t>
                    </a:r>
                    <a:br>
                      <a:rPr lang="en-US" dirty="0"/>
                    </a:br>
                    <a:r>
                      <a:rPr lang="en-US" dirty="0"/>
                      <a:t>R² = 0,3416</a:t>
                    </a:r>
                  </a:p>
                  <a:p>
                    <a:pPr algn="l">
                      <a:defRPr/>
                    </a:pPr>
                    <a:r>
                      <a:rPr lang="en-US" dirty="0" smtClean="0"/>
                      <a:t>r=0,5845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Sheet1!$Y$9:$Y$1736</c:f>
              <c:numCache>
                <c:formatCode>0.0000</c:formatCode>
                <c:ptCount val="1728"/>
                <c:pt idx="0">
                  <c:v>6.6481560804233606</c:v>
                </c:pt>
                <c:pt idx="1">
                  <c:v>6.9868916564299708</c:v>
                </c:pt>
                <c:pt idx="2">
                  <c:v>5.9402263805344955</c:v>
                </c:pt>
                <c:pt idx="3">
                  <c:v>9.1918106888806008</c:v>
                </c:pt>
                <c:pt idx="4">
                  <c:v>7.2530503629895442</c:v>
                </c:pt>
                <c:pt idx="5">
                  <c:v>5.5609789047859133</c:v>
                </c:pt>
                <c:pt idx="6">
                  <c:v>1.7481254382362732</c:v>
                </c:pt>
                <c:pt idx="7">
                  <c:v>6.479252925273757</c:v>
                </c:pt>
                <c:pt idx="8">
                  <c:v>8.4705300657309408</c:v>
                </c:pt>
                <c:pt idx="9">
                  <c:v>5.0225055824728999</c:v>
                </c:pt>
                <c:pt idx="10">
                  <c:v>8.6060963629822567</c:v>
                </c:pt>
                <c:pt idx="11">
                  <c:v>5.6640556752700739</c:v>
                </c:pt>
                <c:pt idx="12">
                  <c:v>2.0309957929304265</c:v>
                </c:pt>
                <c:pt idx="13">
                  <c:v>5.6047720109227885</c:v>
                </c:pt>
                <c:pt idx="14">
                  <c:v>3.3081560517891515</c:v>
                </c:pt>
                <c:pt idx="15">
                  <c:v>7.4817944651455361</c:v>
                </c:pt>
                <c:pt idx="16">
                  <c:v>-1.826305620984872</c:v>
                </c:pt>
                <c:pt idx="17">
                  <c:v>3.3197891761912679</c:v>
                </c:pt>
                <c:pt idx="18">
                  <c:v>4.0131849426225541</c:v>
                </c:pt>
                <c:pt idx="19">
                  <c:v>5.2128952557115369</c:v>
                </c:pt>
                <c:pt idx="20">
                  <c:v>3.2306347338547479</c:v>
                </c:pt>
                <c:pt idx="21">
                  <c:v>3.8827869562203796</c:v>
                </c:pt>
                <c:pt idx="22">
                  <c:v>7.3949124408923348</c:v>
                </c:pt>
                <c:pt idx="23">
                  <c:v>-0.12291923708022257</c:v>
                </c:pt>
                <c:pt idx="24">
                  <c:v>3.290613025601842</c:v>
                </c:pt>
                <c:pt idx="25">
                  <c:v>2.8702914791133503</c:v>
                </c:pt>
                <c:pt idx="26">
                  <c:v>10.917756235636965</c:v>
                </c:pt>
                <c:pt idx="27">
                  <c:v>8.6303027907116974</c:v>
                </c:pt>
                <c:pt idx="28">
                  <c:v>6.7535212811132688</c:v>
                </c:pt>
                <c:pt idx="29">
                  <c:v>1.8654803495491439</c:v>
                </c:pt>
                <c:pt idx="30">
                  <c:v>1.5124755714045319</c:v>
                </c:pt>
                <c:pt idx="31">
                  <c:v>4.5986627696605371</c:v>
                </c:pt>
                <c:pt idx="32">
                  <c:v>-4.2467928919508084</c:v>
                </c:pt>
                <c:pt idx="33">
                  <c:v>5.3967753506220024</c:v>
                </c:pt>
                <c:pt idx="34">
                  <c:v>7.6554794611226411</c:v>
                </c:pt>
                <c:pt idx="35">
                  <c:v>-0.72249397695995654</c:v>
                </c:pt>
                <c:pt idx="36">
                  <c:v>5.142894940664986</c:v>
                </c:pt>
                <c:pt idx="37">
                  <c:v>0.4950511391280159</c:v>
                </c:pt>
                <c:pt idx="38">
                  <c:v>8.2915735683688538</c:v>
                </c:pt>
                <c:pt idx="39">
                  <c:v>5.5657456417879843</c:v>
                </c:pt>
                <c:pt idx="40">
                  <c:v>-0.10860524871599964</c:v>
                </c:pt>
                <c:pt idx="41">
                  <c:v>-0.50450046783701163</c:v>
                </c:pt>
                <c:pt idx="42">
                  <c:v>5.8853433098500814</c:v>
                </c:pt>
                <c:pt idx="43">
                  <c:v>7.5378094910909228</c:v>
                </c:pt>
                <c:pt idx="44">
                  <c:v>-3.1605008649756501</c:v>
                </c:pt>
                <c:pt idx="45">
                  <c:v>4.6704425418143352</c:v>
                </c:pt>
                <c:pt idx="46">
                  <c:v>9.2251585211663407</c:v>
                </c:pt>
                <c:pt idx="47">
                  <c:v>3.6108008221616257</c:v>
                </c:pt>
                <c:pt idx="48">
                  <c:v>10.271335990010499</c:v>
                </c:pt>
                <c:pt idx="49">
                  <c:v>6.3545481816753338</c:v>
                </c:pt>
                <c:pt idx="50">
                  <c:v>5.5806253423828185</c:v>
                </c:pt>
                <c:pt idx="51">
                  <c:v>-1.1237967651795957</c:v>
                </c:pt>
                <c:pt idx="52">
                  <c:v>2.8684582823811526</c:v>
                </c:pt>
                <c:pt idx="53">
                  <c:v>0.74576935831939517</c:v>
                </c:pt>
                <c:pt idx="54">
                  <c:v>4.6734218871635216</c:v>
                </c:pt>
                <c:pt idx="55">
                  <c:v>4.8801849941978759</c:v>
                </c:pt>
                <c:pt idx="56">
                  <c:v>5.189610674219244</c:v>
                </c:pt>
                <c:pt idx="57">
                  <c:v>3.7003423759065814</c:v>
                </c:pt>
                <c:pt idx="58">
                  <c:v>4.5910511268077121</c:v>
                </c:pt>
                <c:pt idx="59">
                  <c:v>3.7708274643920596</c:v>
                </c:pt>
                <c:pt idx="60">
                  <c:v>11.792753909973074</c:v>
                </c:pt>
                <c:pt idx="61">
                  <c:v>3.6412811553767623</c:v>
                </c:pt>
                <c:pt idx="62">
                  <c:v>3.3088543771066821</c:v>
                </c:pt>
                <c:pt idx="63">
                  <c:v>9.9622169605686537</c:v>
                </c:pt>
                <c:pt idx="64">
                  <c:v>7.9043451357529912</c:v>
                </c:pt>
                <c:pt idx="65">
                  <c:v>6.0392492835595082</c:v>
                </c:pt>
                <c:pt idx="66">
                  <c:v>3.9436186965654638</c:v>
                </c:pt>
                <c:pt idx="67">
                  <c:v>4.8927715812096304</c:v>
                </c:pt>
                <c:pt idx="68">
                  <c:v>2.9480110753664177</c:v>
                </c:pt>
                <c:pt idx="69">
                  <c:v>1.09224960346606</c:v>
                </c:pt>
                <c:pt idx="70">
                  <c:v>7.4166186567763068</c:v>
                </c:pt>
                <c:pt idx="71">
                  <c:v>5.0858017918320186</c:v>
                </c:pt>
                <c:pt idx="72">
                  <c:v>9.5396393102345129</c:v>
                </c:pt>
                <c:pt idx="73">
                  <c:v>5.9249157902903686</c:v>
                </c:pt>
                <c:pt idx="74">
                  <c:v>7.7600713224951594</c:v>
                </c:pt>
                <c:pt idx="75">
                  <c:v>-1.5363563838067047</c:v>
                </c:pt>
                <c:pt idx="76">
                  <c:v>4.9646178080505603</c:v>
                </c:pt>
                <c:pt idx="77">
                  <c:v>8.3247661006039273</c:v>
                </c:pt>
                <c:pt idx="78">
                  <c:v>11.758741285829249</c:v>
                </c:pt>
                <c:pt idx="79">
                  <c:v>10.080953163280496</c:v>
                </c:pt>
                <c:pt idx="80">
                  <c:v>6.4431825220268353</c:v>
                </c:pt>
                <c:pt idx="81">
                  <c:v>3.7423328220992902</c:v>
                </c:pt>
                <c:pt idx="82">
                  <c:v>0.93013032263452589</c:v>
                </c:pt>
                <c:pt idx="83">
                  <c:v>3.6671718965643771</c:v>
                </c:pt>
                <c:pt idx="84">
                  <c:v>7.8877161803499245</c:v>
                </c:pt>
                <c:pt idx="85">
                  <c:v>9.3646314148775627</c:v>
                </c:pt>
                <c:pt idx="86">
                  <c:v>10.641293920777741</c:v>
                </c:pt>
                <c:pt idx="87">
                  <c:v>7.6602183177668248</c:v>
                </c:pt>
                <c:pt idx="88">
                  <c:v>1.8422621049535968</c:v>
                </c:pt>
                <c:pt idx="89">
                  <c:v>1.7188478310040027</c:v>
                </c:pt>
                <c:pt idx="90">
                  <c:v>8.60784954075935</c:v>
                </c:pt>
                <c:pt idx="91">
                  <c:v>6.1876894779814249</c:v>
                </c:pt>
                <c:pt idx="92">
                  <c:v>9.0895002576961232</c:v>
                </c:pt>
                <c:pt idx="93">
                  <c:v>4.0897870004203538</c:v>
                </c:pt>
                <c:pt idx="94">
                  <c:v>11.640286234647963</c:v>
                </c:pt>
                <c:pt idx="95">
                  <c:v>7.3567864285682187</c:v>
                </c:pt>
                <c:pt idx="96">
                  <c:v>11.843723180507268</c:v>
                </c:pt>
                <c:pt idx="97">
                  <c:v>9.3259865231044863</c:v>
                </c:pt>
                <c:pt idx="98">
                  <c:v>4.3235214764529122</c:v>
                </c:pt>
                <c:pt idx="99">
                  <c:v>1.3362218896713438</c:v>
                </c:pt>
                <c:pt idx="100">
                  <c:v>9.2345167128027619</c:v>
                </c:pt>
                <c:pt idx="101">
                  <c:v>3.2308160086159723</c:v>
                </c:pt>
                <c:pt idx="102">
                  <c:v>6.9484426477743853</c:v>
                </c:pt>
                <c:pt idx="103">
                  <c:v>6.544699758575522</c:v>
                </c:pt>
                <c:pt idx="104">
                  <c:v>6.4829870494839934</c:v>
                </c:pt>
                <c:pt idx="105">
                  <c:v>4.9377495820866457</c:v>
                </c:pt>
                <c:pt idx="106">
                  <c:v>3.0889476824381292</c:v>
                </c:pt>
                <c:pt idx="107">
                  <c:v>3.1975796212059393</c:v>
                </c:pt>
                <c:pt idx="108">
                  <c:v>4.9488331252498856</c:v>
                </c:pt>
                <c:pt idx="109">
                  <c:v>9.9021651155174553</c:v>
                </c:pt>
                <c:pt idx="110">
                  <c:v>5.2257181803255968</c:v>
                </c:pt>
                <c:pt idx="111">
                  <c:v>11.513366389223162</c:v>
                </c:pt>
                <c:pt idx="112">
                  <c:v>1.0936086516794079</c:v>
                </c:pt>
                <c:pt idx="113">
                  <c:v>12.508610080469566</c:v>
                </c:pt>
                <c:pt idx="114">
                  <c:v>6.6772246451492032</c:v>
                </c:pt>
                <c:pt idx="115">
                  <c:v>9.8954690495558975</c:v>
                </c:pt>
                <c:pt idx="116">
                  <c:v>3.2721210248859411</c:v>
                </c:pt>
                <c:pt idx="117">
                  <c:v>8.6082966887549741</c:v>
                </c:pt>
                <c:pt idx="118">
                  <c:v>-4.5021014798870977</c:v>
                </c:pt>
                <c:pt idx="119">
                  <c:v>8.2645575614028139</c:v>
                </c:pt>
                <c:pt idx="120">
                  <c:v>3.8561925996103339</c:v>
                </c:pt>
                <c:pt idx="121">
                  <c:v>11.239955205350428</c:v>
                </c:pt>
                <c:pt idx="122">
                  <c:v>11.07440310363587</c:v>
                </c:pt>
                <c:pt idx="123">
                  <c:v>3.869114432826291</c:v>
                </c:pt>
                <c:pt idx="124">
                  <c:v>3.158610755154541</c:v>
                </c:pt>
                <c:pt idx="125">
                  <c:v>13.854581339975843</c:v>
                </c:pt>
                <c:pt idx="126">
                  <c:v>0.82795089163039881</c:v>
                </c:pt>
                <c:pt idx="127">
                  <c:v>7.6993877146726621</c:v>
                </c:pt>
                <c:pt idx="128">
                  <c:v>4.7849341417058531</c:v>
                </c:pt>
                <c:pt idx="129">
                  <c:v>10.853948564505473</c:v>
                </c:pt>
                <c:pt idx="130">
                  <c:v>-4.0570915459263723E-2</c:v>
                </c:pt>
                <c:pt idx="131">
                  <c:v>10.982768242520097</c:v>
                </c:pt>
                <c:pt idx="132">
                  <c:v>6.3047693927222035</c:v>
                </c:pt>
                <c:pt idx="133">
                  <c:v>13.82517311798691</c:v>
                </c:pt>
                <c:pt idx="134">
                  <c:v>6.4864506335550294</c:v>
                </c:pt>
                <c:pt idx="135">
                  <c:v>10.308760730717321</c:v>
                </c:pt>
                <c:pt idx="136">
                  <c:v>7.1577099501038859</c:v>
                </c:pt>
                <c:pt idx="137">
                  <c:v>8.7173850299095399</c:v>
                </c:pt>
                <c:pt idx="138">
                  <c:v>-0.72921231799310915</c:v>
                </c:pt>
                <c:pt idx="139">
                  <c:v>7.785766574290939</c:v>
                </c:pt>
                <c:pt idx="140">
                  <c:v>5.2240868059357259</c:v>
                </c:pt>
                <c:pt idx="141">
                  <c:v>1.8008703572393996</c:v>
                </c:pt>
                <c:pt idx="142">
                  <c:v>5.1127139612655537</c:v>
                </c:pt>
                <c:pt idx="143">
                  <c:v>4.3444532213984202</c:v>
                </c:pt>
                <c:pt idx="144">
                  <c:v>4.7782342799732449</c:v>
                </c:pt>
                <c:pt idx="145">
                  <c:v>6.8017637942163294</c:v>
                </c:pt>
                <c:pt idx="146">
                  <c:v>5.6095825191310276</c:v>
                </c:pt>
                <c:pt idx="147">
                  <c:v>6.1165577924736079</c:v>
                </c:pt>
                <c:pt idx="148">
                  <c:v>5.7626072089014997</c:v>
                </c:pt>
                <c:pt idx="149">
                  <c:v>0.43027996511561861</c:v>
                </c:pt>
                <c:pt idx="150">
                  <c:v>3.4923651414420624</c:v>
                </c:pt>
                <c:pt idx="151">
                  <c:v>5.9568511078258686</c:v>
                </c:pt>
                <c:pt idx="152">
                  <c:v>8.0524244233918658</c:v>
                </c:pt>
                <c:pt idx="153">
                  <c:v>4.8845767336235131</c:v>
                </c:pt>
                <c:pt idx="154">
                  <c:v>3.6899535470387703</c:v>
                </c:pt>
                <c:pt idx="155">
                  <c:v>3.1798301794293629</c:v>
                </c:pt>
                <c:pt idx="156">
                  <c:v>6.5257362095778202</c:v>
                </c:pt>
                <c:pt idx="157">
                  <c:v>8.5338217020178959</c:v>
                </c:pt>
                <c:pt idx="158">
                  <c:v>2.5408381123495483</c:v>
                </c:pt>
                <c:pt idx="159">
                  <c:v>3.1670188566833519</c:v>
                </c:pt>
                <c:pt idx="160">
                  <c:v>3.1727549211207871</c:v>
                </c:pt>
                <c:pt idx="161">
                  <c:v>6.6332925507952911</c:v>
                </c:pt>
                <c:pt idx="162">
                  <c:v>5.5573117572932187</c:v>
                </c:pt>
                <c:pt idx="163">
                  <c:v>4.6452348549649454</c:v>
                </c:pt>
                <c:pt idx="164">
                  <c:v>2.4125626395938751</c:v>
                </c:pt>
                <c:pt idx="165">
                  <c:v>9.3821238825396609</c:v>
                </c:pt>
                <c:pt idx="166">
                  <c:v>5.8364008550725508</c:v>
                </c:pt>
                <c:pt idx="167">
                  <c:v>-1.0560730564131937</c:v>
                </c:pt>
                <c:pt idx="168">
                  <c:v>5.2232138207963708</c:v>
                </c:pt>
                <c:pt idx="169">
                  <c:v>1.5596333904327082</c:v>
                </c:pt>
                <c:pt idx="170">
                  <c:v>5.7441918720701901</c:v>
                </c:pt>
                <c:pt idx="171">
                  <c:v>9.4825188009591752</c:v>
                </c:pt>
                <c:pt idx="172">
                  <c:v>6.1031967426154683</c:v>
                </c:pt>
                <c:pt idx="173">
                  <c:v>10.559069769356284</c:v>
                </c:pt>
                <c:pt idx="174">
                  <c:v>-2.5723301197617614</c:v>
                </c:pt>
                <c:pt idx="175">
                  <c:v>2.2817673902086684</c:v>
                </c:pt>
                <c:pt idx="176">
                  <c:v>1.1580291137118994</c:v>
                </c:pt>
                <c:pt idx="177">
                  <c:v>4.9923473478348885</c:v>
                </c:pt>
                <c:pt idx="178">
                  <c:v>6.8342374963572308</c:v>
                </c:pt>
                <c:pt idx="179">
                  <c:v>7.3510274584979411</c:v>
                </c:pt>
                <c:pt idx="180">
                  <c:v>1.4258176002771632</c:v>
                </c:pt>
                <c:pt idx="181">
                  <c:v>6.2398762428602463</c:v>
                </c:pt>
                <c:pt idx="182">
                  <c:v>8.1802925612794795</c:v>
                </c:pt>
                <c:pt idx="183">
                  <c:v>6.1952049656796726</c:v>
                </c:pt>
                <c:pt idx="184">
                  <c:v>7.9033117376582513</c:v>
                </c:pt>
                <c:pt idx="185">
                  <c:v>11.530991001281967</c:v>
                </c:pt>
                <c:pt idx="186">
                  <c:v>5.627104499798091</c:v>
                </c:pt>
                <c:pt idx="187">
                  <c:v>4.9745877182910512</c:v>
                </c:pt>
                <c:pt idx="188">
                  <c:v>-0.1846192165762699</c:v>
                </c:pt>
                <c:pt idx="189">
                  <c:v>7.9430494222091639</c:v>
                </c:pt>
                <c:pt idx="190">
                  <c:v>8.8341241584056558</c:v>
                </c:pt>
                <c:pt idx="191">
                  <c:v>-4.1446196380615739</c:v>
                </c:pt>
                <c:pt idx="192">
                  <c:v>8.0216519317178676</c:v>
                </c:pt>
                <c:pt idx="193">
                  <c:v>8.5114050868487734</c:v>
                </c:pt>
                <c:pt idx="194">
                  <c:v>8.7056689787685269</c:v>
                </c:pt>
                <c:pt idx="195">
                  <c:v>2.8037701864177307</c:v>
                </c:pt>
                <c:pt idx="196">
                  <c:v>10.572859614451367</c:v>
                </c:pt>
                <c:pt idx="197">
                  <c:v>7.9313404523206854</c:v>
                </c:pt>
                <c:pt idx="198">
                  <c:v>7.2958527987160879</c:v>
                </c:pt>
                <c:pt idx="199">
                  <c:v>2.9580875253015191</c:v>
                </c:pt>
                <c:pt idx="200">
                  <c:v>1.9704665576143467</c:v>
                </c:pt>
                <c:pt idx="201">
                  <c:v>4.0522549112697321</c:v>
                </c:pt>
                <c:pt idx="202">
                  <c:v>6.7882817616813895</c:v>
                </c:pt>
                <c:pt idx="203">
                  <c:v>6.4491103639938547</c:v>
                </c:pt>
                <c:pt idx="204">
                  <c:v>12.984043927293557</c:v>
                </c:pt>
                <c:pt idx="205">
                  <c:v>7.0306852690252288</c:v>
                </c:pt>
                <c:pt idx="206">
                  <c:v>10.41100433937372</c:v>
                </c:pt>
                <c:pt idx="207">
                  <c:v>6.5153949601741665</c:v>
                </c:pt>
                <c:pt idx="208">
                  <c:v>10.555296420618301</c:v>
                </c:pt>
                <c:pt idx="209">
                  <c:v>-1.8259132165495902</c:v>
                </c:pt>
                <c:pt idx="210">
                  <c:v>5.5159201975559204</c:v>
                </c:pt>
                <c:pt idx="211">
                  <c:v>7.1411909736733605</c:v>
                </c:pt>
                <c:pt idx="212">
                  <c:v>2.8004252530912539</c:v>
                </c:pt>
                <c:pt idx="213">
                  <c:v>9.1948576964329867</c:v>
                </c:pt>
                <c:pt idx="214">
                  <c:v>4.9674551040169117</c:v>
                </c:pt>
                <c:pt idx="215">
                  <c:v>4.9538669933312764</c:v>
                </c:pt>
                <c:pt idx="216">
                  <c:v>7.1980709739492195</c:v>
                </c:pt>
                <c:pt idx="217">
                  <c:v>8.7024267422059527</c:v>
                </c:pt>
                <c:pt idx="218">
                  <c:v>12.32203590964696</c:v>
                </c:pt>
                <c:pt idx="219">
                  <c:v>8.9647513912938894</c:v>
                </c:pt>
                <c:pt idx="220">
                  <c:v>5.5597956080662652</c:v>
                </c:pt>
                <c:pt idx="221">
                  <c:v>3.8833821045327221</c:v>
                </c:pt>
                <c:pt idx="222">
                  <c:v>2.6400451227706996</c:v>
                </c:pt>
                <c:pt idx="223">
                  <c:v>6.1162305130212449</c:v>
                </c:pt>
                <c:pt idx="224">
                  <c:v>6.3220385368738325</c:v>
                </c:pt>
                <c:pt idx="225">
                  <c:v>6.1140872602533713</c:v>
                </c:pt>
                <c:pt idx="226">
                  <c:v>-0.45574268078340996</c:v>
                </c:pt>
                <c:pt idx="227">
                  <c:v>5.5649104547468919</c:v>
                </c:pt>
                <c:pt idx="228">
                  <c:v>5.1904103817604703</c:v>
                </c:pt>
                <c:pt idx="229">
                  <c:v>3.246815524619532</c:v>
                </c:pt>
                <c:pt idx="230">
                  <c:v>8.3796852751190638</c:v>
                </c:pt>
                <c:pt idx="231">
                  <c:v>2.6061399071007467</c:v>
                </c:pt>
                <c:pt idx="232">
                  <c:v>9.5657703923051933</c:v>
                </c:pt>
                <c:pt idx="233">
                  <c:v>10.037315485697576</c:v>
                </c:pt>
                <c:pt idx="234">
                  <c:v>7.1525437947673494</c:v>
                </c:pt>
                <c:pt idx="235">
                  <c:v>4.7829486309561249</c:v>
                </c:pt>
                <c:pt idx="236">
                  <c:v>5.0775072818799121</c:v>
                </c:pt>
                <c:pt idx="237">
                  <c:v>4.9558815197692718</c:v>
                </c:pt>
                <c:pt idx="238">
                  <c:v>7.4999546342469312</c:v>
                </c:pt>
                <c:pt idx="239">
                  <c:v>3.157424885287254</c:v>
                </c:pt>
                <c:pt idx="240">
                  <c:v>5.2620785101175587</c:v>
                </c:pt>
                <c:pt idx="241">
                  <c:v>6.0561729164060987</c:v>
                </c:pt>
                <c:pt idx="242">
                  <c:v>5.6862860649689448</c:v>
                </c:pt>
                <c:pt idx="243">
                  <c:v>4.8767288989514546</c:v>
                </c:pt>
                <c:pt idx="244">
                  <c:v>9.0796673662582652</c:v>
                </c:pt>
                <c:pt idx="245">
                  <c:v>3.3478768831606556</c:v>
                </c:pt>
                <c:pt idx="246">
                  <c:v>8.5003955003566158</c:v>
                </c:pt>
                <c:pt idx="247">
                  <c:v>5.3050289894949723</c:v>
                </c:pt>
                <c:pt idx="248">
                  <c:v>4.3071800990694173</c:v>
                </c:pt>
                <c:pt idx="249">
                  <c:v>6.5867795133446974</c:v>
                </c:pt>
                <c:pt idx="250">
                  <c:v>7.3985350830180368</c:v>
                </c:pt>
                <c:pt idx="251">
                  <c:v>9.6896734625042846</c:v>
                </c:pt>
                <c:pt idx="252">
                  <c:v>12.663910666840197</c:v>
                </c:pt>
                <c:pt idx="253">
                  <c:v>11.202921066928932</c:v>
                </c:pt>
                <c:pt idx="254">
                  <c:v>6.4056311394582597</c:v>
                </c:pt>
                <c:pt idx="255">
                  <c:v>0.19795483090146537</c:v>
                </c:pt>
                <c:pt idx="256">
                  <c:v>7.3490652289395006</c:v>
                </c:pt>
                <c:pt idx="257">
                  <c:v>6.4608454421753176</c:v>
                </c:pt>
                <c:pt idx="258">
                  <c:v>-2.2175213155695221</c:v>
                </c:pt>
                <c:pt idx="259">
                  <c:v>1.3491646641936055</c:v>
                </c:pt>
                <c:pt idx="260">
                  <c:v>4.7790363091857948</c:v>
                </c:pt>
                <c:pt idx="261">
                  <c:v>8.7223660689430975</c:v>
                </c:pt>
                <c:pt idx="262">
                  <c:v>6.3542385105621557</c:v>
                </c:pt>
                <c:pt idx="263">
                  <c:v>6.3362266658568771</c:v>
                </c:pt>
                <c:pt idx="264">
                  <c:v>3.8652911409989352</c:v>
                </c:pt>
                <c:pt idx="265">
                  <c:v>1.0612150232034576</c:v>
                </c:pt>
                <c:pt idx="266">
                  <c:v>8.8755506769873236</c:v>
                </c:pt>
                <c:pt idx="267">
                  <c:v>0.39206992570991961</c:v>
                </c:pt>
                <c:pt idx="268">
                  <c:v>8.3149681963668218</c:v>
                </c:pt>
                <c:pt idx="269">
                  <c:v>7.1718329566006238</c:v>
                </c:pt>
                <c:pt idx="270">
                  <c:v>9.7699440833244839</c:v>
                </c:pt>
                <c:pt idx="271">
                  <c:v>-9.9593732361414666E-2</c:v>
                </c:pt>
                <c:pt idx="272">
                  <c:v>4.2793126238001502</c:v>
                </c:pt>
                <c:pt idx="273">
                  <c:v>12.1008476924349</c:v>
                </c:pt>
                <c:pt idx="274">
                  <c:v>3.2571546874141952</c:v>
                </c:pt>
                <c:pt idx="275">
                  <c:v>10.421204909336719</c:v>
                </c:pt>
                <c:pt idx="276">
                  <c:v>10.775591777728735</c:v>
                </c:pt>
                <c:pt idx="277">
                  <c:v>2.344808746095226</c:v>
                </c:pt>
                <c:pt idx="278">
                  <c:v>7.8176185014455424</c:v>
                </c:pt>
                <c:pt idx="279">
                  <c:v>0.73344395723168865</c:v>
                </c:pt>
                <c:pt idx="280">
                  <c:v>8.6631887804832779</c:v>
                </c:pt>
                <c:pt idx="281">
                  <c:v>5.0804382846716551</c:v>
                </c:pt>
                <c:pt idx="282">
                  <c:v>5.1890967997654052</c:v>
                </c:pt>
                <c:pt idx="283">
                  <c:v>8.052871420384955</c:v>
                </c:pt>
                <c:pt idx="284">
                  <c:v>4.6841655288456039</c:v>
                </c:pt>
                <c:pt idx="285">
                  <c:v>1.8870057750278715</c:v>
                </c:pt>
                <c:pt idx="286">
                  <c:v>4.3380143406665272</c:v>
                </c:pt>
                <c:pt idx="287">
                  <c:v>11.013584545918942</c:v>
                </c:pt>
                <c:pt idx="288">
                  <c:v>8.8028802513595892</c:v>
                </c:pt>
                <c:pt idx="289">
                  <c:v>0.35758114429683441</c:v>
                </c:pt>
                <c:pt idx="290">
                  <c:v>6.0240883861414218</c:v>
                </c:pt>
                <c:pt idx="291">
                  <c:v>3.5844619349894096</c:v>
                </c:pt>
                <c:pt idx="292">
                  <c:v>8.0053982059857205</c:v>
                </c:pt>
                <c:pt idx="293">
                  <c:v>5.8141343509403729</c:v>
                </c:pt>
                <c:pt idx="294">
                  <c:v>7.9628375551383632</c:v>
                </c:pt>
                <c:pt idx="295">
                  <c:v>12.147679432678487</c:v>
                </c:pt>
                <c:pt idx="296">
                  <c:v>6.7916876198979708</c:v>
                </c:pt>
                <c:pt idx="297">
                  <c:v>8.6034012187414657</c:v>
                </c:pt>
                <c:pt idx="298">
                  <c:v>-5.8867925853880578</c:v>
                </c:pt>
                <c:pt idx="299">
                  <c:v>4.8439915030615044</c:v>
                </c:pt>
                <c:pt idx="300">
                  <c:v>7.4895435994205588</c:v>
                </c:pt>
                <c:pt idx="301">
                  <c:v>0.64096809184363002</c:v>
                </c:pt>
                <c:pt idx="302">
                  <c:v>11.733201862018959</c:v>
                </c:pt>
                <c:pt idx="303">
                  <c:v>6.4663089341542621</c:v>
                </c:pt>
                <c:pt idx="304">
                  <c:v>5.8598362063982332</c:v>
                </c:pt>
                <c:pt idx="305">
                  <c:v>4.6588220277476733</c:v>
                </c:pt>
                <c:pt idx="306">
                  <c:v>4.3671382558947744</c:v>
                </c:pt>
                <c:pt idx="307">
                  <c:v>10.524442984366502</c:v>
                </c:pt>
                <c:pt idx="308">
                  <c:v>9.5392372391227127</c:v>
                </c:pt>
                <c:pt idx="309">
                  <c:v>7.4838464154986788</c:v>
                </c:pt>
                <c:pt idx="310">
                  <c:v>10.90709304824211</c:v>
                </c:pt>
                <c:pt idx="311">
                  <c:v>7.4923752655682696</c:v>
                </c:pt>
                <c:pt idx="312">
                  <c:v>3.9966693147218031</c:v>
                </c:pt>
                <c:pt idx="313">
                  <c:v>4.137063710695708</c:v>
                </c:pt>
                <c:pt idx="314">
                  <c:v>0.92044993277991072</c:v>
                </c:pt>
                <c:pt idx="315">
                  <c:v>12.020454123254208</c:v>
                </c:pt>
                <c:pt idx="316">
                  <c:v>3.4770506845012754</c:v>
                </c:pt>
                <c:pt idx="317">
                  <c:v>2.8830161113438799</c:v>
                </c:pt>
                <c:pt idx="318">
                  <c:v>4.8258293643981416</c:v>
                </c:pt>
                <c:pt idx="319">
                  <c:v>5.0713044806992276</c:v>
                </c:pt>
                <c:pt idx="320">
                  <c:v>5.7743783760987757</c:v>
                </c:pt>
                <c:pt idx="321">
                  <c:v>7.2233791725875234</c:v>
                </c:pt>
                <c:pt idx="322">
                  <c:v>2.6368747399601138</c:v>
                </c:pt>
                <c:pt idx="323">
                  <c:v>6.67689833626895</c:v>
                </c:pt>
                <c:pt idx="324">
                  <c:v>9.0940474752350191</c:v>
                </c:pt>
                <c:pt idx="325">
                  <c:v>2.115949991280027</c:v>
                </c:pt>
                <c:pt idx="326">
                  <c:v>3.2948743371298019</c:v>
                </c:pt>
                <c:pt idx="327">
                  <c:v>5.4172224091310968</c:v>
                </c:pt>
                <c:pt idx="328">
                  <c:v>3.0503728012679119</c:v>
                </c:pt>
                <c:pt idx="329">
                  <c:v>12.782325814490576</c:v>
                </c:pt>
                <c:pt idx="330">
                  <c:v>2.0768111387275949</c:v>
                </c:pt>
                <c:pt idx="331">
                  <c:v>6.4465194595607596</c:v>
                </c:pt>
                <c:pt idx="332">
                  <c:v>2.2756512746560222</c:v>
                </c:pt>
                <c:pt idx="333">
                  <c:v>5.4181852036720057</c:v>
                </c:pt>
                <c:pt idx="334">
                  <c:v>11.94081833490327</c:v>
                </c:pt>
                <c:pt idx="335">
                  <c:v>9.2421695452499577</c:v>
                </c:pt>
                <c:pt idx="336">
                  <c:v>6.4944554843262594</c:v>
                </c:pt>
                <c:pt idx="337">
                  <c:v>8.7405232391451477</c:v>
                </c:pt>
                <c:pt idx="338">
                  <c:v>-2.3728691261820511</c:v>
                </c:pt>
                <c:pt idx="339">
                  <c:v>-5.9167851696255713E-2</c:v>
                </c:pt>
                <c:pt idx="340">
                  <c:v>9.9165145942112236</c:v>
                </c:pt>
                <c:pt idx="341">
                  <c:v>8.1935606134857526</c:v>
                </c:pt>
                <c:pt idx="342">
                  <c:v>0.97860292938847149</c:v>
                </c:pt>
                <c:pt idx="343">
                  <c:v>5.8428873066097591</c:v>
                </c:pt>
                <c:pt idx="344">
                  <c:v>7.6656307072511716</c:v>
                </c:pt>
                <c:pt idx="345">
                  <c:v>7.894940678076817</c:v>
                </c:pt>
                <c:pt idx="346">
                  <c:v>-1.4065614626813754</c:v>
                </c:pt>
                <c:pt idx="347">
                  <c:v>5.5941385308131473</c:v>
                </c:pt>
                <c:pt idx="348">
                  <c:v>5.6932306655775626</c:v>
                </c:pt>
                <c:pt idx="349">
                  <c:v>10.886303812053677</c:v>
                </c:pt>
                <c:pt idx="350">
                  <c:v>5.3061845313837317</c:v>
                </c:pt>
                <c:pt idx="351">
                  <c:v>7.2614740695430902</c:v>
                </c:pt>
                <c:pt idx="352">
                  <c:v>3.4454133869343249</c:v>
                </c:pt>
                <c:pt idx="353">
                  <c:v>5.9721662913425977</c:v>
                </c:pt>
                <c:pt idx="354">
                  <c:v>4.0400269163158429</c:v>
                </c:pt>
                <c:pt idx="355">
                  <c:v>9.9115127776129661</c:v>
                </c:pt>
                <c:pt idx="356">
                  <c:v>8.5078680349936491</c:v>
                </c:pt>
                <c:pt idx="357">
                  <c:v>3.6770029828778759</c:v>
                </c:pt>
                <c:pt idx="358">
                  <c:v>11.678130452429896</c:v>
                </c:pt>
                <c:pt idx="359">
                  <c:v>7.2166173173070884</c:v>
                </c:pt>
                <c:pt idx="360">
                  <c:v>11.459717392943226</c:v>
                </c:pt>
                <c:pt idx="361">
                  <c:v>7.8319153035564568</c:v>
                </c:pt>
                <c:pt idx="362">
                  <c:v>8.5226462868240525</c:v>
                </c:pt>
                <c:pt idx="363">
                  <c:v>7.9198056788076769</c:v>
                </c:pt>
                <c:pt idx="364">
                  <c:v>11.095115973825399</c:v>
                </c:pt>
                <c:pt idx="365">
                  <c:v>6.6761855198295788</c:v>
                </c:pt>
                <c:pt idx="366">
                  <c:v>8.0819810842636084</c:v>
                </c:pt>
                <c:pt idx="367">
                  <c:v>5.2360158064640157</c:v>
                </c:pt>
                <c:pt idx="368">
                  <c:v>8.1290409220686346</c:v>
                </c:pt>
                <c:pt idx="369">
                  <c:v>5.9382992805183328</c:v>
                </c:pt>
                <c:pt idx="370">
                  <c:v>2.9460532370605965</c:v>
                </c:pt>
                <c:pt idx="371">
                  <c:v>5.0162733428269259</c:v>
                </c:pt>
                <c:pt idx="372">
                  <c:v>-2.1877804690416429</c:v>
                </c:pt>
                <c:pt idx="373">
                  <c:v>9.8322303086964045</c:v>
                </c:pt>
                <c:pt idx="374">
                  <c:v>5.3223075642469437</c:v>
                </c:pt>
                <c:pt idx="375">
                  <c:v>4.1191082599057163</c:v>
                </c:pt>
                <c:pt idx="376">
                  <c:v>3.3333078010725825</c:v>
                </c:pt>
                <c:pt idx="377">
                  <c:v>3.2523655715337454</c:v>
                </c:pt>
                <c:pt idx="378">
                  <c:v>4.6637195601216126</c:v>
                </c:pt>
                <c:pt idx="379">
                  <c:v>3.8789310488269737</c:v>
                </c:pt>
                <c:pt idx="380">
                  <c:v>3.7364439598331076</c:v>
                </c:pt>
                <c:pt idx="381">
                  <c:v>3.0372314121594535</c:v>
                </c:pt>
                <c:pt idx="382">
                  <c:v>7.0438925206823564</c:v>
                </c:pt>
                <c:pt idx="383">
                  <c:v>-4.2556546608685242E-2</c:v>
                </c:pt>
                <c:pt idx="384">
                  <c:v>4.2046390781544991</c:v>
                </c:pt>
                <c:pt idx="385">
                  <c:v>5.2151232744440499</c:v>
                </c:pt>
                <c:pt idx="386">
                  <c:v>9.6153504355765254</c:v>
                </c:pt>
                <c:pt idx="387">
                  <c:v>3.0387255983927521</c:v>
                </c:pt>
                <c:pt idx="388">
                  <c:v>7.9472517120420019</c:v>
                </c:pt>
                <c:pt idx="389">
                  <c:v>3.2796312822564553</c:v>
                </c:pt>
                <c:pt idx="390">
                  <c:v>3.3040031790904187</c:v>
                </c:pt>
                <c:pt idx="391">
                  <c:v>1.3062092698793659</c:v>
                </c:pt>
                <c:pt idx="392">
                  <c:v>2.2085726756271917</c:v>
                </c:pt>
                <c:pt idx="393">
                  <c:v>7.5503463604829024</c:v>
                </c:pt>
                <c:pt idx="394">
                  <c:v>9.0161201168063272</c:v>
                </c:pt>
                <c:pt idx="395">
                  <c:v>-0.2572001416838301</c:v>
                </c:pt>
                <c:pt idx="396">
                  <c:v>3.7674569928263626</c:v>
                </c:pt>
                <c:pt idx="397">
                  <c:v>-2.1831982212727734</c:v>
                </c:pt>
                <c:pt idx="398">
                  <c:v>11.50992143804676</c:v>
                </c:pt>
                <c:pt idx="399">
                  <c:v>2.8823034664635871</c:v>
                </c:pt>
                <c:pt idx="400">
                  <c:v>4.9017062287356907</c:v>
                </c:pt>
                <c:pt idx="401">
                  <c:v>4.4209099188082295</c:v>
                </c:pt>
                <c:pt idx="402">
                  <c:v>3.4361819452676317</c:v>
                </c:pt>
                <c:pt idx="403">
                  <c:v>-2.551570014293854</c:v>
                </c:pt>
                <c:pt idx="404">
                  <c:v>9.9344743751669942</c:v>
                </c:pt>
                <c:pt idx="405">
                  <c:v>6.7489085585484396</c:v>
                </c:pt>
                <c:pt idx="406">
                  <c:v>14.505730477006487</c:v>
                </c:pt>
                <c:pt idx="407">
                  <c:v>-0.63384860844259006</c:v>
                </c:pt>
                <c:pt idx="408">
                  <c:v>11.797718475645619</c:v>
                </c:pt>
                <c:pt idx="409">
                  <c:v>2.9194698977281615</c:v>
                </c:pt>
                <c:pt idx="410">
                  <c:v>3.4493269345430506</c:v>
                </c:pt>
                <c:pt idx="411">
                  <c:v>8.4319698674931214</c:v>
                </c:pt>
                <c:pt idx="412">
                  <c:v>2.546420910800113</c:v>
                </c:pt>
                <c:pt idx="413">
                  <c:v>2.0703612023629763</c:v>
                </c:pt>
                <c:pt idx="414">
                  <c:v>7.2175866758245535</c:v>
                </c:pt>
                <c:pt idx="415">
                  <c:v>2.4740661876821983</c:v>
                </c:pt>
                <c:pt idx="416">
                  <c:v>3.0119204786266542</c:v>
                </c:pt>
                <c:pt idx="417">
                  <c:v>7.9669902050328476</c:v>
                </c:pt>
                <c:pt idx="418">
                  <c:v>8.1483431427945163</c:v>
                </c:pt>
                <c:pt idx="419">
                  <c:v>2.5402603027952066</c:v>
                </c:pt>
                <c:pt idx="420">
                  <c:v>6.2036205461451415</c:v>
                </c:pt>
                <c:pt idx="421">
                  <c:v>10.860500774011953</c:v>
                </c:pt>
                <c:pt idx="422">
                  <c:v>11.254341698938797</c:v>
                </c:pt>
                <c:pt idx="423">
                  <c:v>3.6275941734661821</c:v>
                </c:pt>
                <c:pt idx="424">
                  <c:v>6.0841864768656349</c:v>
                </c:pt>
                <c:pt idx="425">
                  <c:v>0.45604816397313375</c:v>
                </c:pt>
                <c:pt idx="426">
                  <c:v>12.052760032957513</c:v>
                </c:pt>
                <c:pt idx="427">
                  <c:v>3.0392464213450787</c:v>
                </c:pt>
                <c:pt idx="428">
                  <c:v>0.48198872650363378</c:v>
                </c:pt>
                <c:pt idx="429">
                  <c:v>10.517100714380241</c:v>
                </c:pt>
                <c:pt idx="430">
                  <c:v>3.0814266049953241</c:v>
                </c:pt>
                <c:pt idx="431">
                  <c:v>2.1911109906528092</c:v>
                </c:pt>
                <c:pt idx="432">
                  <c:v>6.6112641385142465</c:v>
                </c:pt>
                <c:pt idx="433">
                  <c:v>5.1376900766223113</c:v>
                </c:pt>
                <c:pt idx="434">
                  <c:v>7.7518096185577114</c:v>
                </c:pt>
                <c:pt idx="435">
                  <c:v>9.4596346686422859</c:v>
                </c:pt>
                <c:pt idx="436">
                  <c:v>3.5190616243027204</c:v>
                </c:pt>
                <c:pt idx="437">
                  <c:v>13.946344354029065</c:v>
                </c:pt>
                <c:pt idx="438">
                  <c:v>7.6172154409333377</c:v>
                </c:pt>
                <c:pt idx="439">
                  <c:v>0.76178353202250859</c:v>
                </c:pt>
                <c:pt idx="440">
                  <c:v>3.1714397069554656</c:v>
                </c:pt>
                <c:pt idx="441">
                  <c:v>5.6384780915298895</c:v>
                </c:pt>
                <c:pt idx="442">
                  <c:v>15.664036735789001</c:v>
                </c:pt>
                <c:pt idx="443">
                  <c:v>10.130067513300318</c:v>
                </c:pt>
                <c:pt idx="444">
                  <c:v>5.5848926711306923</c:v>
                </c:pt>
                <c:pt idx="445">
                  <c:v>7.993745582325845</c:v>
                </c:pt>
                <c:pt idx="446">
                  <c:v>7.894791824656382</c:v>
                </c:pt>
                <c:pt idx="447">
                  <c:v>4.3164002404888642</c:v>
                </c:pt>
                <c:pt idx="448">
                  <c:v>6.0091691730604424</c:v>
                </c:pt>
                <c:pt idx="449">
                  <c:v>6.3837086937630705</c:v>
                </c:pt>
                <c:pt idx="450">
                  <c:v>2.9889700176398897</c:v>
                </c:pt>
                <c:pt idx="451">
                  <c:v>2.5686015920069201</c:v>
                </c:pt>
                <c:pt idx="452">
                  <c:v>3.5984231952535985</c:v>
                </c:pt>
                <c:pt idx="453">
                  <c:v>5.6870216251990406</c:v>
                </c:pt>
                <c:pt idx="454">
                  <c:v>4.2568862876331224</c:v>
                </c:pt>
                <c:pt idx="455">
                  <c:v>-0.79041966099553918</c:v>
                </c:pt>
                <c:pt idx="456">
                  <c:v>10.209096987418324</c:v>
                </c:pt>
                <c:pt idx="457">
                  <c:v>-1.2408495709896892</c:v>
                </c:pt>
                <c:pt idx="458">
                  <c:v>5.6233174894008453</c:v>
                </c:pt>
                <c:pt idx="459">
                  <c:v>2.1126481361577438</c:v>
                </c:pt>
                <c:pt idx="460">
                  <c:v>8.9641553853276719</c:v>
                </c:pt>
                <c:pt idx="461">
                  <c:v>6.9899750264074356</c:v>
                </c:pt>
                <c:pt idx="462">
                  <c:v>2.6665581378470886</c:v>
                </c:pt>
                <c:pt idx="463">
                  <c:v>3.1228305117918773</c:v>
                </c:pt>
                <c:pt idx="464">
                  <c:v>10.366920774592694</c:v>
                </c:pt>
                <c:pt idx="465">
                  <c:v>0.9443197380014885</c:v>
                </c:pt>
                <c:pt idx="466">
                  <c:v>-0.287034389574504</c:v>
                </c:pt>
                <c:pt idx="467">
                  <c:v>2.9932875312813358</c:v>
                </c:pt>
                <c:pt idx="468">
                  <c:v>0.11686231855315254</c:v>
                </c:pt>
                <c:pt idx="469">
                  <c:v>1.5007575409674203</c:v>
                </c:pt>
                <c:pt idx="470">
                  <c:v>4.8139802464080237</c:v>
                </c:pt>
                <c:pt idx="471">
                  <c:v>6.3689807173475694</c:v>
                </c:pt>
                <c:pt idx="472">
                  <c:v>4.3927538541682525</c:v>
                </c:pt>
                <c:pt idx="473">
                  <c:v>5.9558329414330968</c:v>
                </c:pt>
                <c:pt idx="474">
                  <c:v>3.2365736183149414</c:v>
                </c:pt>
                <c:pt idx="475">
                  <c:v>3.0914866160559389</c:v>
                </c:pt>
                <c:pt idx="476">
                  <c:v>4.0788559527197989</c:v>
                </c:pt>
                <c:pt idx="477">
                  <c:v>10.003862352515506</c:v>
                </c:pt>
                <c:pt idx="478">
                  <c:v>2.3262771408273064</c:v>
                </c:pt>
                <c:pt idx="479">
                  <c:v>2.2557298228269058</c:v>
                </c:pt>
                <c:pt idx="480">
                  <c:v>7.9697922606576928</c:v>
                </c:pt>
                <c:pt idx="481">
                  <c:v>1.7173224987046565</c:v>
                </c:pt>
                <c:pt idx="482">
                  <c:v>7.1612702457959818</c:v>
                </c:pt>
                <c:pt idx="483">
                  <c:v>-1.0087656831725536</c:v>
                </c:pt>
                <c:pt idx="484">
                  <c:v>7.1276770876532325</c:v>
                </c:pt>
                <c:pt idx="485">
                  <c:v>8.1255288380374733</c:v>
                </c:pt>
                <c:pt idx="486">
                  <c:v>4.9812026142331627</c:v>
                </c:pt>
                <c:pt idx="487">
                  <c:v>2.0842053173100035</c:v>
                </c:pt>
                <c:pt idx="488">
                  <c:v>3.6236401247598287</c:v>
                </c:pt>
                <c:pt idx="489">
                  <c:v>2.9506522468491854</c:v>
                </c:pt>
                <c:pt idx="490">
                  <c:v>12.652835755291722</c:v>
                </c:pt>
                <c:pt idx="491">
                  <c:v>11.453918131271301</c:v>
                </c:pt>
                <c:pt idx="492">
                  <c:v>2.0207450269253449</c:v>
                </c:pt>
                <c:pt idx="493">
                  <c:v>2.4915956475151448</c:v>
                </c:pt>
                <c:pt idx="494">
                  <c:v>11.080900953144573</c:v>
                </c:pt>
                <c:pt idx="495">
                  <c:v>5.7154523823702528</c:v>
                </c:pt>
                <c:pt idx="496">
                  <c:v>5.1189796526725981</c:v>
                </c:pt>
                <c:pt idx="497">
                  <c:v>5.9812758574236842</c:v>
                </c:pt>
                <c:pt idx="498">
                  <c:v>10.267510766552467</c:v>
                </c:pt>
                <c:pt idx="499">
                  <c:v>6.7885381124744972</c:v>
                </c:pt>
                <c:pt idx="500">
                  <c:v>0.65524199638908609</c:v>
                </c:pt>
                <c:pt idx="501">
                  <c:v>3.5318606895501512</c:v>
                </c:pt>
                <c:pt idx="502">
                  <c:v>4.8986941383816358</c:v>
                </c:pt>
                <c:pt idx="503">
                  <c:v>1.2377750607322136</c:v>
                </c:pt>
                <c:pt idx="504">
                  <c:v>8.0486564806618297</c:v>
                </c:pt>
                <c:pt idx="505">
                  <c:v>6.2886025127504617</c:v>
                </c:pt>
                <c:pt idx="506">
                  <c:v>4.4033879598998578</c:v>
                </c:pt>
                <c:pt idx="507">
                  <c:v>2.5841460965158594</c:v>
                </c:pt>
                <c:pt idx="508">
                  <c:v>8.1687203162493098</c:v>
                </c:pt>
                <c:pt idx="509">
                  <c:v>6.9208331671497509</c:v>
                </c:pt>
                <c:pt idx="510">
                  <c:v>3.974776829160839</c:v>
                </c:pt>
                <c:pt idx="511">
                  <c:v>1.1784986998787126</c:v>
                </c:pt>
                <c:pt idx="512">
                  <c:v>4.6140774786837575</c:v>
                </c:pt>
                <c:pt idx="513">
                  <c:v>3.2333971985984351</c:v>
                </c:pt>
                <c:pt idx="514">
                  <c:v>6.6606664912881914</c:v>
                </c:pt>
                <c:pt idx="515">
                  <c:v>6.1572920916596638</c:v>
                </c:pt>
                <c:pt idx="516">
                  <c:v>4.0022034820395165</c:v>
                </c:pt>
                <c:pt idx="517">
                  <c:v>5.4405530223989542</c:v>
                </c:pt>
                <c:pt idx="518">
                  <c:v>4.2499537018784679</c:v>
                </c:pt>
                <c:pt idx="519">
                  <c:v>7.8330845119488712</c:v>
                </c:pt>
                <c:pt idx="520">
                  <c:v>14.938449300974153</c:v>
                </c:pt>
                <c:pt idx="521">
                  <c:v>-1.2654897784660015</c:v>
                </c:pt>
                <c:pt idx="522">
                  <c:v>6.4134291466250515</c:v>
                </c:pt>
                <c:pt idx="523">
                  <c:v>6.6623089929158894</c:v>
                </c:pt>
                <c:pt idx="524">
                  <c:v>3.4827555030864077</c:v>
                </c:pt>
                <c:pt idx="525">
                  <c:v>2.5497286495629381</c:v>
                </c:pt>
                <c:pt idx="526">
                  <c:v>5.2397759769950154</c:v>
                </c:pt>
                <c:pt idx="527">
                  <c:v>5.2844235868786384</c:v>
                </c:pt>
                <c:pt idx="528">
                  <c:v>8.7804593492371357</c:v>
                </c:pt>
                <c:pt idx="529">
                  <c:v>3.4725739861448881</c:v>
                </c:pt>
                <c:pt idx="530">
                  <c:v>9.6880350797188228</c:v>
                </c:pt>
                <c:pt idx="531">
                  <c:v>4.1210184453512877</c:v>
                </c:pt>
                <c:pt idx="532">
                  <c:v>1.7671110453225607</c:v>
                </c:pt>
                <c:pt idx="533">
                  <c:v>1.5379876417049676</c:v>
                </c:pt>
                <c:pt idx="534">
                  <c:v>5.1334819831318619</c:v>
                </c:pt>
                <c:pt idx="535">
                  <c:v>5.6760412136474496</c:v>
                </c:pt>
                <c:pt idx="536">
                  <c:v>2.114451591830532</c:v>
                </c:pt>
                <c:pt idx="537">
                  <c:v>2.152652452488538</c:v>
                </c:pt>
                <c:pt idx="538">
                  <c:v>0.37415601108347518</c:v>
                </c:pt>
                <c:pt idx="539">
                  <c:v>5.807110300106185</c:v>
                </c:pt>
                <c:pt idx="540">
                  <c:v>4.9923923013137959</c:v>
                </c:pt>
                <c:pt idx="541">
                  <c:v>5.523575639481713</c:v>
                </c:pt>
                <c:pt idx="542">
                  <c:v>5.4952803576960747</c:v>
                </c:pt>
                <c:pt idx="543">
                  <c:v>8.2243744575023694</c:v>
                </c:pt>
                <c:pt idx="544">
                  <c:v>3.2481983948798936</c:v>
                </c:pt>
                <c:pt idx="545">
                  <c:v>8.6137283000310703</c:v>
                </c:pt>
                <c:pt idx="546">
                  <c:v>11.792544876385364</c:v>
                </c:pt>
                <c:pt idx="547">
                  <c:v>1.526089935337108</c:v>
                </c:pt>
                <c:pt idx="548">
                  <c:v>7.0487840399934019</c:v>
                </c:pt>
                <c:pt idx="549">
                  <c:v>1.4315501214101771</c:v>
                </c:pt>
                <c:pt idx="550">
                  <c:v>11.019798309313448</c:v>
                </c:pt>
                <c:pt idx="551">
                  <c:v>5.0159068644960829</c:v>
                </c:pt>
                <c:pt idx="552">
                  <c:v>7.780797576914229</c:v>
                </c:pt>
                <c:pt idx="553">
                  <c:v>13.032433738564238</c:v>
                </c:pt>
                <c:pt idx="554">
                  <c:v>9.4273886137378859</c:v>
                </c:pt>
                <c:pt idx="555">
                  <c:v>3.099748836539979</c:v>
                </c:pt>
                <c:pt idx="556">
                  <c:v>8.2759664622437281</c:v>
                </c:pt>
                <c:pt idx="557">
                  <c:v>13.049026901665636</c:v>
                </c:pt>
                <c:pt idx="558">
                  <c:v>12.617983535052378</c:v>
                </c:pt>
                <c:pt idx="559">
                  <c:v>2.0119759610693353</c:v>
                </c:pt>
                <c:pt idx="560">
                  <c:v>3.7074027305273209</c:v>
                </c:pt>
                <c:pt idx="561">
                  <c:v>3.9746844376648753</c:v>
                </c:pt>
                <c:pt idx="562">
                  <c:v>1.9399848421878143</c:v>
                </c:pt>
                <c:pt idx="563">
                  <c:v>5.3213240859996995</c:v>
                </c:pt>
                <c:pt idx="564">
                  <c:v>3.3273016963398487</c:v>
                </c:pt>
                <c:pt idx="565">
                  <c:v>9.2022485950836703</c:v>
                </c:pt>
                <c:pt idx="566">
                  <c:v>4.4344762775192397</c:v>
                </c:pt>
                <c:pt idx="567">
                  <c:v>9.3323449043345708</c:v>
                </c:pt>
                <c:pt idx="568">
                  <c:v>8.8278013222622125</c:v>
                </c:pt>
                <c:pt idx="569">
                  <c:v>3.5894862819375617</c:v>
                </c:pt>
                <c:pt idx="570">
                  <c:v>3.7486251923276499</c:v>
                </c:pt>
                <c:pt idx="571">
                  <c:v>8.3453835407713299</c:v>
                </c:pt>
                <c:pt idx="572">
                  <c:v>1.2329688321128129</c:v>
                </c:pt>
                <c:pt idx="573">
                  <c:v>9.052420128844366</c:v>
                </c:pt>
                <c:pt idx="574">
                  <c:v>7.2787213240304984</c:v>
                </c:pt>
                <c:pt idx="575">
                  <c:v>8.4673807723593608</c:v>
                </c:pt>
                <c:pt idx="576">
                  <c:v>14.601808411715794</c:v>
                </c:pt>
                <c:pt idx="577">
                  <c:v>2.8285466536879396</c:v>
                </c:pt>
                <c:pt idx="578">
                  <c:v>4.6856035056297349</c:v>
                </c:pt>
                <c:pt idx="579">
                  <c:v>8.2738539435530747</c:v>
                </c:pt>
                <c:pt idx="580">
                  <c:v>3.1474105166415622</c:v>
                </c:pt>
                <c:pt idx="581">
                  <c:v>1.231549582332776</c:v>
                </c:pt>
                <c:pt idx="582">
                  <c:v>5.9281682383039911</c:v>
                </c:pt>
                <c:pt idx="583">
                  <c:v>5.4527079619901198</c:v>
                </c:pt>
                <c:pt idx="584">
                  <c:v>8.4958363724912047</c:v>
                </c:pt>
                <c:pt idx="585">
                  <c:v>3.7158022880686832</c:v>
                </c:pt>
                <c:pt idx="586">
                  <c:v>6.9875924026859328</c:v>
                </c:pt>
                <c:pt idx="587">
                  <c:v>6.5431893906001592</c:v>
                </c:pt>
                <c:pt idx="588">
                  <c:v>3.5916569305288553</c:v>
                </c:pt>
                <c:pt idx="589">
                  <c:v>7.110905026036165</c:v>
                </c:pt>
                <c:pt idx="590">
                  <c:v>4.5421700437934103</c:v>
                </c:pt>
                <c:pt idx="591">
                  <c:v>1.7790197847305786</c:v>
                </c:pt>
                <c:pt idx="592">
                  <c:v>8.0830767997558564</c:v>
                </c:pt>
                <c:pt idx="593">
                  <c:v>10.540878540719342</c:v>
                </c:pt>
                <c:pt idx="594">
                  <c:v>8.1214571558412736</c:v>
                </c:pt>
                <c:pt idx="595">
                  <c:v>2.4337561497304203</c:v>
                </c:pt>
                <c:pt idx="596">
                  <c:v>5.0555473092417049</c:v>
                </c:pt>
                <c:pt idx="597">
                  <c:v>1.2705237969948855</c:v>
                </c:pt>
                <c:pt idx="598">
                  <c:v>13.225096051010174</c:v>
                </c:pt>
                <c:pt idx="599">
                  <c:v>7.2651636790907705</c:v>
                </c:pt>
                <c:pt idx="600">
                  <c:v>4.2480551213953186</c:v>
                </c:pt>
                <c:pt idx="601">
                  <c:v>11.194191056901792</c:v>
                </c:pt>
                <c:pt idx="602">
                  <c:v>8.9889964828893838</c:v>
                </c:pt>
                <c:pt idx="603">
                  <c:v>-1.6979487691128865</c:v>
                </c:pt>
                <c:pt idx="604">
                  <c:v>9.9067195388856248</c:v>
                </c:pt>
                <c:pt idx="605">
                  <c:v>7.9508829880049552</c:v>
                </c:pt>
                <c:pt idx="606">
                  <c:v>3.648731594461331</c:v>
                </c:pt>
                <c:pt idx="607">
                  <c:v>1.8163226040511502</c:v>
                </c:pt>
                <c:pt idx="608">
                  <c:v>9.0178358160818828</c:v>
                </c:pt>
                <c:pt idx="609">
                  <c:v>3.3354774822253681</c:v>
                </c:pt>
                <c:pt idx="610">
                  <c:v>4.0664012228403505</c:v>
                </c:pt>
                <c:pt idx="611">
                  <c:v>2.6903234746846536</c:v>
                </c:pt>
                <c:pt idx="612">
                  <c:v>2.972536078095914</c:v>
                </c:pt>
                <c:pt idx="613">
                  <c:v>-0.19249756638143145</c:v>
                </c:pt>
                <c:pt idx="614">
                  <c:v>4.1133903192615584</c:v>
                </c:pt>
                <c:pt idx="615">
                  <c:v>4.053289597016887</c:v>
                </c:pt>
                <c:pt idx="616">
                  <c:v>3.5768777418221727</c:v>
                </c:pt>
                <c:pt idx="617">
                  <c:v>13.78127717689614</c:v>
                </c:pt>
                <c:pt idx="618">
                  <c:v>2.7951220941893307</c:v>
                </c:pt>
                <c:pt idx="619">
                  <c:v>10.186547246842501</c:v>
                </c:pt>
                <c:pt idx="620">
                  <c:v>9.0452521707138764</c:v>
                </c:pt>
                <c:pt idx="621">
                  <c:v>5.1805727874855174</c:v>
                </c:pt>
                <c:pt idx="622">
                  <c:v>4.7435513013580737</c:v>
                </c:pt>
                <c:pt idx="623">
                  <c:v>4.2737461095880347</c:v>
                </c:pt>
                <c:pt idx="624">
                  <c:v>5.1235196681636364</c:v>
                </c:pt>
                <c:pt idx="625">
                  <c:v>4.9679726544897775</c:v>
                </c:pt>
                <c:pt idx="626">
                  <c:v>2.7112991143019252</c:v>
                </c:pt>
                <c:pt idx="627">
                  <c:v>6.5073976853890247</c:v>
                </c:pt>
                <c:pt idx="628">
                  <c:v>8.3705179866786672</c:v>
                </c:pt>
                <c:pt idx="629">
                  <c:v>8.2516476585978751</c:v>
                </c:pt>
                <c:pt idx="630">
                  <c:v>8.3653754582410453</c:v>
                </c:pt>
                <c:pt idx="631">
                  <c:v>12.089529699960266</c:v>
                </c:pt>
                <c:pt idx="632">
                  <c:v>2.3306357379137381</c:v>
                </c:pt>
                <c:pt idx="633">
                  <c:v>9.2226591344518081</c:v>
                </c:pt>
                <c:pt idx="634">
                  <c:v>9.0890715523445458</c:v>
                </c:pt>
                <c:pt idx="635">
                  <c:v>6.8526667041126581</c:v>
                </c:pt>
                <c:pt idx="636">
                  <c:v>9.3799570831526662</c:v>
                </c:pt>
                <c:pt idx="637">
                  <c:v>4.240096508400641</c:v>
                </c:pt>
                <c:pt idx="638">
                  <c:v>-2.3420538935562436</c:v>
                </c:pt>
                <c:pt idx="639">
                  <c:v>5.9600520025336809</c:v>
                </c:pt>
                <c:pt idx="640">
                  <c:v>11.374804485404338</c:v>
                </c:pt>
                <c:pt idx="641">
                  <c:v>3.0312316770587415</c:v>
                </c:pt>
                <c:pt idx="642">
                  <c:v>1.2162950342157355</c:v>
                </c:pt>
                <c:pt idx="643">
                  <c:v>7.8943516497477333</c:v>
                </c:pt>
                <c:pt idx="644">
                  <c:v>5.5477608556999751</c:v>
                </c:pt>
                <c:pt idx="645">
                  <c:v>4.6096012333873446</c:v>
                </c:pt>
                <c:pt idx="646">
                  <c:v>6.1857644392658937</c:v>
                </c:pt>
                <c:pt idx="647">
                  <c:v>10.353677731788073</c:v>
                </c:pt>
                <c:pt idx="648">
                  <c:v>6.1450150368201726</c:v>
                </c:pt>
                <c:pt idx="649">
                  <c:v>4.6036853409497409</c:v>
                </c:pt>
                <c:pt idx="650">
                  <c:v>12.349371829684209</c:v>
                </c:pt>
                <c:pt idx="651">
                  <c:v>4.0728160264537427</c:v>
                </c:pt>
                <c:pt idx="652">
                  <c:v>8.9560985491077023</c:v>
                </c:pt>
                <c:pt idx="653">
                  <c:v>6.8626896403337376</c:v>
                </c:pt>
                <c:pt idx="654">
                  <c:v>7.0275250476651721</c:v>
                </c:pt>
                <c:pt idx="655">
                  <c:v>3.9650020205657457</c:v>
                </c:pt>
                <c:pt idx="656">
                  <c:v>5.1078815035905407</c:v>
                </c:pt>
                <c:pt idx="657">
                  <c:v>4.6431307954497285</c:v>
                </c:pt>
                <c:pt idx="658">
                  <c:v>6.3069600524863798</c:v>
                </c:pt>
                <c:pt idx="659">
                  <c:v>7.8952764201035555</c:v>
                </c:pt>
                <c:pt idx="660">
                  <c:v>7.9888484924309795</c:v>
                </c:pt>
                <c:pt idx="661">
                  <c:v>5.0677576688119537</c:v>
                </c:pt>
                <c:pt idx="662">
                  <c:v>10.05952772442949</c:v>
                </c:pt>
                <c:pt idx="663">
                  <c:v>2.6663711705764443</c:v>
                </c:pt>
                <c:pt idx="664">
                  <c:v>2.600277885269346</c:v>
                </c:pt>
                <c:pt idx="665">
                  <c:v>7.0840518668603263</c:v>
                </c:pt>
                <c:pt idx="666">
                  <c:v>5.4102001088743839</c:v>
                </c:pt>
                <c:pt idx="667">
                  <c:v>7.469336333596293</c:v>
                </c:pt>
                <c:pt idx="668">
                  <c:v>3.4549418757344972</c:v>
                </c:pt>
                <c:pt idx="669">
                  <c:v>0.19410273481404561</c:v>
                </c:pt>
                <c:pt idx="670">
                  <c:v>4.4393593502702577</c:v>
                </c:pt>
                <c:pt idx="671">
                  <c:v>9.7044511125104833</c:v>
                </c:pt>
                <c:pt idx="672">
                  <c:v>8.1521067833218339</c:v>
                </c:pt>
                <c:pt idx="673">
                  <c:v>4.423705430513758</c:v>
                </c:pt>
                <c:pt idx="674">
                  <c:v>6.3211416648737648</c:v>
                </c:pt>
                <c:pt idx="675">
                  <c:v>3.8251107298935274</c:v>
                </c:pt>
                <c:pt idx="676">
                  <c:v>-0.26818707752551241</c:v>
                </c:pt>
                <c:pt idx="677">
                  <c:v>9.3200246962457101E-2</c:v>
                </c:pt>
                <c:pt idx="678">
                  <c:v>1.7607418969485265</c:v>
                </c:pt>
                <c:pt idx="679">
                  <c:v>-3.7939470182970982</c:v>
                </c:pt>
                <c:pt idx="680">
                  <c:v>10.516574130725299</c:v>
                </c:pt>
                <c:pt idx="681">
                  <c:v>9.8768266812434398</c:v>
                </c:pt>
                <c:pt idx="682">
                  <c:v>9.7284940116112502</c:v>
                </c:pt>
                <c:pt idx="683">
                  <c:v>8.7399694674664534</c:v>
                </c:pt>
                <c:pt idx="684">
                  <c:v>2.4618465982573121</c:v>
                </c:pt>
                <c:pt idx="685">
                  <c:v>1.5727126928525992</c:v>
                </c:pt>
                <c:pt idx="686">
                  <c:v>8.4263200699081562</c:v>
                </c:pt>
                <c:pt idx="687">
                  <c:v>6.7742671821414282</c:v>
                </c:pt>
                <c:pt idx="688">
                  <c:v>5.4535670427840257</c:v>
                </c:pt>
                <c:pt idx="689">
                  <c:v>6.7910707212318897</c:v>
                </c:pt>
                <c:pt idx="690">
                  <c:v>7.9540243619478739</c:v>
                </c:pt>
                <c:pt idx="691">
                  <c:v>1.5101994149683149</c:v>
                </c:pt>
                <c:pt idx="692">
                  <c:v>10.580102454871351</c:v>
                </c:pt>
                <c:pt idx="693">
                  <c:v>2.9283988145969886E-2</c:v>
                </c:pt>
                <c:pt idx="694">
                  <c:v>7.0401535479555601</c:v>
                </c:pt>
                <c:pt idx="695">
                  <c:v>6.1840195973119885</c:v>
                </c:pt>
                <c:pt idx="696">
                  <c:v>6.7814249479445063</c:v>
                </c:pt>
                <c:pt idx="697">
                  <c:v>8.111669236102875</c:v>
                </c:pt>
                <c:pt idx="698">
                  <c:v>1.7049657381753347</c:v>
                </c:pt>
                <c:pt idx="699">
                  <c:v>7.138486631816594</c:v>
                </c:pt>
                <c:pt idx="700">
                  <c:v>6.1453994121633855</c:v>
                </c:pt>
                <c:pt idx="701">
                  <c:v>3.2763281931927537</c:v>
                </c:pt>
                <c:pt idx="702">
                  <c:v>5.3585149727352217</c:v>
                </c:pt>
                <c:pt idx="703">
                  <c:v>4.9167954514398016</c:v>
                </c:pt>
                <c:pt idx="704">
                  <c:v>7.9907000993076096</c:v>
                </c:pt>
                <c:pt idx="705">
                  <c:v>7.069517649777362</c:v>
                </c:pt>
                <c:pt idx="706">
                  <c:v>0.70406862814149385</c:v>
                </c:pt>
                <c:pt idx="707">
                  <c:v>6.379871312498695</c:v>
                </c:pt>
                <c:pt idx="708">
                  <c:v>8.2502412638406764</c:v>
                </c:pt>
                <c:pt idx="709">
                  <c:v>1.4817416782584756</c:v>
                </c:pt>
                <c:pt idx="710">
                  <c:v>4.0388339290203579</c:v>
                </c:pt>
                <c:pt idx="711">
                  <c:v>4.7556515382772346</c:v>
                </c:pt>
                <c:pt idx="712">
                  <c:v>6.696513198019475</c:v>
                </c:pt>
                <c:pt idx="713">
                  <c:v>-1.031334734582058</c:v>
                </c:pt>
                <c:pt idx="714">
                  <c:v>14.735738664338438</c:v>
                </c:pt>
                <c:pt idx="715">
                  <c:v>1.3610684119527774</c:v>
                </c:pt>
                <c:pt idx="716">
                  <c:v>5.7421282549681827</c:v>
                </c:pt>
                <c:pt idx="717">
                  <c:v>3.0922144223985564</c:v>
                </c:pt>
                <c:pt idx="718">
                  <c:v>3.4826058840486556</c:v>
                </c:pt>
                <c:pt idx="719">
                  <c:v>10.468963600882345</c:v>
                </c:pt>
                <c:pt idx="720">
                  <c:v>5.2772741139751336</c:v>
                </c:pt>
                <c:pt idx="721">
                  <c:v>7.7172316293788308</c:v>
                </c:pt>
                <c:pt idx="722">
                  <c:v>14.391963507971475</c:v>
                </c:pt>
                <c:pt idx="723">
                  <c:v>8.4458115780794145</c:v>
                </c:pt>
                <c:pt idx="724">
                  <c:v>2.2484058167318444</c:v>
                </c:pt>
                <c:pt idx="725">
                  <c:v>1.9858799658286568</c:v>
                </c:pt>
                <c:pt idx="726">
                  <c:v>2.2030579272456796</c:v>
                </c:pt>
                <c:pt idx="727">
                  <c:v>7.1184354073501215</c:v>
                </c:pt>
                <c:pt idx="728">
                  <c:v>5.4368634906907607</c:v>
                </c:pt>
                <c:pt idx="729">
                  <c:v>5.520847256501618</c:v>
                </c:pt>
                <c:pt idx="730">
                  <c:v>7.708093674602126</c:v>
                </c:pt>
                <c:pt idx="731">
                  <c:v>0.60864439131330794</c:v>
                </c:pt>
                <c:pt idx="732">
                  <c:v>5.8392648488480887</c:v>
                </c:pt>
                <c:pt idx="733">
                  <c:v>5.9512415743611244</c:v>
                </c:pt>
                <c:pt idx="734">
                  <c:v>9.3847810798976496</c:v>
                </c:pt>
                <c:pt idx="735">
                  <c:v>1.7498612109056801</c:v>
                </c:pt>
                <c:pt idx="736">
                  <c:v>13.198572690478061</c:v>
                </c:pt>
                <c:pt idx="737">
                  <c:v>6.6108293230509805</c:v>
                </c:pt>
                <c:pt idx="738">
                  <c:v>10.853933993913449</c:v>
                </c:pt>
                <c:pt idx="739">
                  <c:v>7.5284298263083329</c:v>
                </c:pt>
                <c:pt idx="740">
                  <c:v>0.72348097604606298</c:v>
                </c:pt>
                <c:pt idx="741">
                  <c:v>5.0845276142015994</c:v>
                </c:pt>
                <c:pt idx="742">
                  <c:v>3.2591275858100173</c:v>
                </c:pt>
                <c:pt idx="743">
                  <c:v>9.3069567500817669</c:v>
                </c:pt>
                <c:pt idx="744">
                  <c:v>-0.10703898090268171</c:v>
                </c:pt>
                <c:pt idx="745">
                  <c:v>-3.4900994320470025</c:v>
                </c:pt>
                <c:pt idx="746">
                  <c:v>6.1037168068265863</c:v>
                </c:pt>
                <c:pt idx="747">
                  <c:v>3.2849333282766726</c:v>
                </c:pt>
                <c:pt idx="748">
                  <c:v>7.4418270147068437</c:v>
                </c:pt>
                <c:pt idx="749">
                  <c:v>5.0155289692607594</c:v>
                </c:pt>
                <c:pt idx="750">
                  <c:v>7.5049749264696262</c:v>
                </c:pt>
                <c:pt idx="751">
                  <c:v>6.7443331950735264E-2</c:v>
                </c:pt>
                <c:pt idx="752">
                  <c:v>7.2695493426686388</c:v>
                </c:pt>
                <c:pt idx="753">
                  <c:v>8.4039629460542944</c:v>
                </c:pt>
                <c:pt idx="754">
                  <c:v>-1.9034710455013046</c:v>
                </c:pt>
                <c:pt idx="755">
                  <c:v>2.3761984955896001</c:v>
                </c:pt>
                <c:pt idx="756">
                  <c:v>6.1453121067259735</c:v>
                </c:pt>
                <c:pt idx="757">
                  <c:v>10.257920634181747</c:v>
                </c:pt>
                <c:pt idx="758">
                  <c:v>4.6950592412505348</c:v>
                </c:pt>
                <c:pt idx="759">
                  <c:v>3.7282988318826402</c:v>
                </c:pt>
                <c:pt idx="760">
                  <c:v>6.9786048112904631</c:v>
                </c:pt>
                <c:pt idx="761">
                  <c:v>3.6628815896091877</c:v>
                </c:pt>
                <c:pt idx="762">
                  <c:v>0.82344247475402366</c:v>
                </c:pt>
                <c:pt idx="763">
                  <c:v>13.227326561759252</c:v>
                </c:pt>
                <c:pt idx="764">
                  <c:v>6.1403917759145727</c:v>
                </c:pt>
                <c:pt idx="765">
                  <c:v>8.9326873966255445</c:v>
                </c:pt>
                <c:pt idx="766">
                  <c:v>4.4783946296244936</c:v>
                </c:pt>
                <c:pt idx="767">
                  <c:v>4.7491938082606495</c:v>
                </c:pt>
                <c:pt idx="768">
                  <c:v>0.56203683305309937</c:v>
                </c:pt>
                <c:pt idx="769">
                  <c:v>5.8226722059955112</c:v>
                </c:pt>
                <c:pt idx="770">
                  <c:v>8.7114296723060445</c:v>
                </c:pt>
                <c:pt idx="771">
                  <c:v>2.5000484905096743</c:v>
                </c:pt>
                <c:pt idx="772">
                  <c:v>7.1369404025399064</c:v>
                </c:pt>
                <c:pt idx="773">
                  <c:v>3.684300971667235</c:v>
                </c:pt>
                <c:pt idx="774">
                  <c:v>6.9819092380823689</c:v>
                </c:pt>
                <c:pt idx="775">
                  <c:v>4.4289227399242908</c:v>
                </c:pt>
                <c:pt idx="776">
                  <c:v>4.0845525614804679</c:v>
                </c:pt>
                <c:pt idx="777">
                  <c:v>4.7449489981777635</c:v>
                </c:pt>
                <c:pt idx="778">
                  <c:v>10.703629320815921</c:v>
                </c:pt>
                <c:pt idx="779">
                  <c:v>10.276678980038618</c:v>
                </c:pt>
                <c:pt idx="780">
                  <c:v>3.4732335548193927</c:v>
                </c:pt>
                <c:pt idx="781">
                  <c:v>8.8408061086087439</c:v>
                </c:pt>
                <c:pt idx="782">
                  <c:v>5.0952998618356888</c:v>
                </c:pt>
                <c:pt idx="783">
                  <c:v>0.62800869281397054</c:v>
                </c:pt>
                <c:pt idx="784">
                  <c:v>4.3134634717927103</c:v>
                </c:pt>
                <c:pt idx="785">
                  <c:v>3.6948266326711749</c:v>
                </c:pt>
                <c:pt idx="786">
                  <c:v>6.9389363768473391</c:v>
                </c:pt>
                <c:pt idx="787">
                  <c:v>10.549419097060104</c:v>
                </c:pt>
                <c:pt idx="788">
                  <c:v>3.8873918798115219</c:v>
                </c:pt>
                <c:pt idx="789">
                  <c:v>9.7364496302553256</c:v>
                </c:pt>
                <c:pt idx="790">
                  <c:v>6.6783480893560103</c:v>
                </c:pt>
                <c:pt idx="791">
                  <c:v>6.3762161872135996</c:v>
                </c:pt>
                <c:pt idx="792">
                  <c:v>8.5380654630095574</c:v>
                </c:pt>
                <c:pt idx="793">
                  <c:v>1.1121051315495647</c:v>
                </c:pt>
                <c:pt idx="794">
                  <c:v>4.4181573610028764</c:v>
                </c:pt>
                <c:pt idx="795">
                  <c:v>7.4498884727056307</c:v>
                </c:pt>
                <c:pt idx="796">
                  <c:v>7.14362270496561</c:v>
                </c:pt>
                <c:pt idx="797">
                  <c:v>11.936679578697461</c:v>
                </c:pt>
                <c:pt idx="798">
                  <c:v>10.633510465552805</c:v>
                </c:pt>
                <c:pt idx="799">
                  <c:v>7.1262865138938221</c:v>
                </c:pt>
                <c:pt idx="800">
                  <c:v>5.5006758588008475</c:v>
                </c:pt>
                <c:pt idx="801">
                  <c:v>-0.57193260144185487</c:v>
                </c:pt>
                <c:pt idx="802">
                  <c:v>9.930389100200383</c:v>
                </c:pt>
                <c:pt idx="803">
                  <c:v>0.95132681293357191</c:v>
                </c:pt>
                <c:pt idx="804">
                  <c:v>11.09879610971538</c:v>
                </c:pt>
                <c:pt idx="805">
                  <c:v>10.545195512909149</c:v>
                </c:pt>
                <c:pt idx="806">
                  <c:v>5.0690780401136379</c:v>
                </c:pt>
                <c:pt idx="807">
                  <c:v>5.8399111228458818</c:v>
                </c:pt>
                <c:pt idx="808">
                  <c:v>8.2798162854096269</c:v>
                </c:pt>
                <c:pt idx="809">
                  <c:v>3.0102825721039643</c:v>
                </c:pt>
                <c:pt idx="810">
                  <c:v>4.1680249348674456</c:v>
                </c:pt>
                <c:pt idx="811">
                  <c:v>4.6102275840145204</c:v>
                </c:pt>
                <c:pt idx="812">
                  <c:v>1.3404941246491666</c:v>
                </c:pt>
                <c:pt idx="813">
                  <c:v>9.2692956108456581</c:v>
                </c:pt>
                <c:pt idx="814">
                  <c:v>3.6826050423421588</c:v>
                </c:pt>
                <c:pt idx="815">
                  <c:v>5.1633344614272225</c:v>
                </c:pt>
                <c:pt idx="816">
                  <c:v>5.3889445523928305</c:v>
                </c:pt>
                <c:pt idx="817">
                  <c:v>7.1629598608225606</c:v>
                </c:pt>
                <c:pt idx="818">
                  <c:v>8.9142641334682722</c:v>
                </c:pt>
                <c:pt idx="819">
                  <c:v>5.2471860782204116</c:v>
                </c:pt>
                <c:pt idx="820">
                  <c:v>2.4107345472077988</c:v>
                </c:pt>
                <c:pt idx="821">
                  <c:v>6.2884449236095916</c:v>
                </c:pt>
                <c:pt idx="822">
                  <c:v>4.3828787341623432</c:v>
                </c:pt>
                <c:pt idx="823">
                  <c:v>7.9133829559691087</c:v>
                </c:pt>
                <c:pt idx="824">
                  <c:v>7.3689837353359655</c:v>
                </c:pt>
                <c:pt idx="825">
                  <c:v>13.573890470024242</c:v>
                </c:pt>
                <c:pt idx="826">
                  <c:v>5.9713670172706328</c:v>
                </c:pt>
                <c:pt idx="827">
                  <c:v>11.441566848971831</c:v>
                </c:pt>
                <c:pt idx="828">
                  <c:v>6.2161515393316833</c:v>
                </c:pt>
                <c:pt idx="829">
                  <c:v>8.1893782025768775</c:v>
                </c:pt>
                <c:pt idx="830">
                  <c:v>2.6338047383970307</c:v>
                </c:pt>
                <c:pt idx="831">
                  <c:v>8.1543800566696625</c:v>
                </c:pt>
                <c:pt idx="832">
                  <c:v>7.4756539832708473</c:v>
                </c:pt>
                <c:pt idx="833">
                  <c:v>-2.975256476956706</c:v>
                </c:pt>
                <c:pt idx="834">
                  <c:v>3.168643861172793</c:v>
                </c:pt>
                <c:pt idx="835">
                  <c:v>1.3228711589046691</c:v>
                </c:pt>
                <c:pt idx="836">
                  <c:v>1.7355318166997091</c:v>
                </c:pt>
                <c:pt idx="837">
                  <c:v>0.11334052315531684</c:v>
                </c:pt>
                <c:pt idx="838">
                  <c:v>8.1383209328264208</c:v>
                </c:pt>
                <c:pt idx="839">
                  <c:v>0.89306586574840852</c:v>
                </c:pt>
                <c:pt idx="840">
                  <c:v>11.365263905878249</c:v>
                </c:pt>
                <c:pt idx="841">
                  <c:v>4.5131329950566546</c:v>
                </c:pt>
                <c:pt idx="842">
                  <c:v>4.0704118212249192</c:v>
                </c:pt>
                <c:pt idx="843">
                  <c:v>2.7327425117461064</c:v>
                </c:pt>
                <c:pt idx="844">
                  <c:v>3.71666309351866</c:v>
                </c:pt>
                <c:pt idx="845">
                  <c:v>6.2027129983047322</c:v>
                </c:pt>
                <c:pt idx="846">
                  <c:v>7.5057981378727101</c:v>
                </c:pt>
                <c:pt idx="847">
                  <c:v>11.693350478187131</c:v>
                </c:pt>
                <c:pt idx="848">
                  <c:v>7.1069801100888066</c:v>
                </c:pt>
                <c:pt idx="849">
                  <c:v>5.6233979256063797</c:v>
                </c:pt>
                <c:pt idx="850">
                  <c:v>6.7518495127798976</c:v>
                </c:pt>
                <c:pt idx="851">
                  <c:v>6.2757210762267981</c:v>
                </c:pt>
                <c:pt idx="852">
                  <c:v>6.6608499100943508</c:v>
                </c:pt>
                <c:pt idx="853">
                  <c:v>1.1794092842974637</c:v>
                </c:pt>
                <c:pt idx="854">
                  <c:v>8.8461405463993774</c:v>
                </c:pt>
                <c:pt idx="855">
                  <c:v>4.8503496543882569</c:v>
                </c:pt>
                <c:pt idx="856">
                  <c:v>4.3039740909296089</c:v>
                </c:pt>
                <c:pt idx="857">
                  <c:v>11.317302122668472</c:v>
                </c:pt>
                <c:pt idx="858">
                  <c:v>6.5997570199479867</c:v>
                </c:pt>
                <c:pt idx="859">
                  <c:v>9.6339602495532173</c:v>
                </c:pt>
                <c:pt idx="860">
                  <c:v>12.679641042870211</c:v>
                </c:pt>
                <c:pt idx="861">
                  <c:v>5.0518285149930637</c:v>
                </c:pt>
                <c:pt idx="862">
                  <c:v>7.292239865274988</c:v>
                </c:pt>
                <c:pt idx="863">
                  <c:v>9.5437608543056847</c:v>
                </c:pt>
                <c:pt idx="864">
                  <c:v>10.56666896614472</c:v>
                </c:pt>
                <c:pt idx="865">
                  <c:v>7.7519356015556875</c:v>
                </c:pt>
                <c:pt idx="866">
                  <c:v>6.9345578872560409</c:v>
                </c:pt>
                <c:pt idx="867">
                  <c:v>2.3979170988921599</c:v>
                </c:pt>
                <c:pt idx="868">
                  <c:v>4.8770451074549612</c:v>
                </c:pt>
                <c:pt idx="869">
                  <c:v>6.915678705798264</c:v>
                </c:pt>
                <c:pt idx="870">
                  <c:v>9.8117195462796989</c:v>
                </c:pt>
                <c:pt idx="871">
                  <c:v>0.94262476863547207</c:v>
                </c:pt>
                <c:pt idx="872">
                  <c:v>6.6916019381571914</c:v>
                </c:pt>
                <c:pt idx="873">
                  <c:v>7.7745035574318813</c:v>
                </c:pt>
                <c:pt idx="874">
                  <c:v>6.4612993541637982</c:v>
                </c:pt>
                <c:pt idx="875">
                  <c:v>10.105040036642814</c:v>
                </c:pt>
                <c:pt idx="876">
                  <c:v>12.327194983761627</c:v>
                </c:pt>
                <c:pt idx="877">
                  <c:v>-2.4894154538705857</c:v>
                </c:pt>
                <c:pt idx="878">
                  <c:v>4.1183319507661178</c:v>
                </c:pt>
                <c:pt idx="879">
                  <c:v>2.9394464923162436</c:v>
                </c:pt>
                <c:pt idx="880">
                  <c:v>10.592286618316411</c:v>
                </c:pt>
                <c:pt idx="881">
                  <c:v>11.078044821478326</c:v>
                </c:pt>
                <c:pt idx="882">
                  <c:v>15.686170068715043</c:v>
                </c:pt>
                <c:pt idx="883">
                  <c:v>4.5076564934444221</c:v>
                </c:pt>
                <c:pt idx="884">
                  <c:v>4.9208584940419815</c:v>
                </c:pt>
                <c:pt idx="885">
                  <c:v>7.5067804340075721</c:v>
                </c:pt>
                <c:pt idx="886">
                  <c:v>1.3514747537739376</c:v>
                </c:pt>
                <c:pt idx="887">
                  <c:v>4.8727412989465062</c:v>
                </c:pt>
                <c:pt idx="888">
                  <c:v>8.460601004416521</c:v>
                </c:pt>
                <c:pt idx="889">
                  <c:v>6.9989772400789345</c:v>
                </c:pt>
                <c:pt idx="890">
                  <c:v>0.68430516862536939</c:v>
                </c:pt>
                <c:pt idx="891">
                  <c:v>1.3587865580006371</c:v>
                </c:pt>
                <c:pt idx="892">
                  <c:v>9.6275698944482411</c:v>
                </c:pt>
                <c:pt idx="893">
                  <c:v>-3.6612094128607735</c:v>
                </c:pt>
                <c:pt idx="894">
                  <c:v>9.5580348242886863</c:v>
                </c:pt>
                <c:pt idx="895">
                  <c:v>5.9020315522290394</c:v>
                </c:pt>
                <c:pt idx="896">
                  <c:v>8.0776877486161247</c:v>
                </c:pt>
                <c:pt idx="897">
                  <c:v>12.244726482596084</c:v>
                </c:pt>
                <c:pt idx="898">
                  <c:v>6.5730131034599548</c:v>
                </c:pt>
                <c:pt idx="899">
                  <c:v>8.088324430617913</c:v>
                </c:pt>
                <c:pt idx="900">
                  <c:v>4.7253251805497216</c:v>
                </c:pt>
                <c:pt idx="901">
                  <c:v>8.4093672572230318</c:v>
                </c:pt>
                <c:pt idx="902">
                  <c:v>8.3936708189238178</c:v>
                </c:pt>
                <c:pt idx="903">
                  <c:v>4.4600075069928016</c:v>
                </c:pt>
                <c:pt idx="904">
                  <c:v>10.630644480114569</c:v>
                </c:pt>
                <c:pt idx="905">
                  <c:v>1.4127656083236984</c:v>
                </c:pt>
                <c:pt idx="906">
                  <c:v>12.088410729020657</c:v>
                </c:pt>
                <c:pt idx="907">
                  <c:v>10.7025980028112</c:v>
                </c:pt>
                <c:pt idx="908">
                  <c:v>6.4463361163204862</c:v>
                </c:pt>
                <c:pt idx="909">
                  <c:v>7.6106080184284863</c:v>
                </c:pt>
                <c:pt idx="910">
                  <c:v>12.594265920874113</c:v>
                </c:pt>
                <c:pt idx="911">
                  <c:v>1.8758748513921408</c:v>
                </c:pt>
                <c:pt idx="912">
                  <c:v>3.3888050864960815</c:v>
                </c:pt>
                <c:pt idx="913">
                  <c:v>7.1923395001568418</c:v>
                </c:pt>
                <c:pt idx="914">
                  <c:v>6.8931162721602419</c:v>
                </c:pt>
                <c:pt idx="915">
                  <c:v>7.7296467811512697</c:v>
                </c:pt>
                <c:pt idx="916">
                  <c:v>-1.8179722760030907</c:v>
                </c:pt>
                <c:pt idx="917">
                  <c:v>8.1065318244652165</c:v>
                </c:pt>
                <c:pt idx="918">
                  <c:v>1.8084834764059661</c:v>
                </c:pt>
                <c:pt idx="919">
                  <c:v>3.2308234236261142</c:v>
                </c:pt>
                <c:pt idx="920">
                  <c:v>5.784687219758843</c:v>
                </c:pt>
                <c:pt idx="921">
                  <c:v>5.3040785959027144</c:v>
                </c:pt>
                <c:pt idx="922">
                  <c:v>6.389525344370929</c:v>
                </c:pt>
                <c:pt idx="923">
                  <c:v>10.312438822984179</c:v>
                </c:pt>
                <c:pt idx="924">
                  <c:v>5.9289398881919269</c:v>
                </c:pt>
                <c:pt idx="925">
                  <c:v>1.4744285383996427</c:v>
                </c:pt>
                <c:pt idx="926">
                  <c:v>5.8423961729710978</c:v>
                </c:pt>
                <c:pt idx="927">
                  <c:v>4.0634057855619998</c:v>
                </c:pt>
                <c:pt idx="928">
                  <c:v>-3.443034235953248</c:v>
                </c:pt>
                <c:pt idx="929">
                  <c:v>2.7992866116693307</c:v>
                </c:pt>
                <c:pt idx="930">
                  <c:v>11.482784176797018</c:v>
                </c:pt>
                <c:pt idx="931">
                  <c:v>9.3666269033951419</c:v>
                </c:pt>
                <c:pt idx="932">
                  <c:v>8.9161607349517968</c:v>
                </c:pt>
                <c:pt idx="933">
                  <c:v>3.5318103100805756</c:v>
                </c:pt>
                <c:pt idx="934">
                  <c:v>10.253983543510003</c:v>
                </c:pt>
                <c:pt idx="935">
                  <c:v>5.0907267960173321</c:v>
                </c:pt>
                <c:pt idx="936">
                  <c:v>9.5573482487041375</c:v>
                </c:pt>
                <c:pt idx="937">
                  <c:v>2.9747618921692318</c:v>
                </c:pt>
                <c:pt idx="938">
                  <c:v>3.3516243381952999</c:v>
                </c:pt>
                <c:pt idx="939">
                  <c:v>10.385603215850512</c:v>
                </c:pt>
                <c:pt idx="940">
                  <c:v>6.618940403194749</c:v>
                </c:pt>
                <c:pt idx="941">
                  <c:v>2.6849525077501397</c:v>
                </c:pt>
                <c:pt idx="942">
                  <c:v>9.7036180088810173</c:v>
                </c:pt>
                <c:pt idx="943">
                  <c:v>4.5303283929343703</c:v>
                </c:pt>
                <c:pt idx="944">
                  <c:v>3.7942920393532096</c:v>
                </c:pt>
                <c:pt idx="945">
                  <c:v>4.5523658181934277</c:v>
                </c:pt>
                <c:pt idx="946">
                  <c:v>10.827830263916084</c:v>
                </c:pt>
                <c:pt idx="947">
                  <c:v>0.50316826131593073</c:v>
                </c:pt>
                <c:pt idx="948">
                  <c:v>5.6218830918445377</c:v>
                </c:pt>
                <c:pt idx="949">
                  <c:v>8.2493490505638345</c:v>
                </c:pt>
                <c:pt idx="950">
                  <c:v>8.4244400698118831</c:v>
                </c:pt>
                <c:pt idx="951">
                  <c:v>5.6614734820733013</c:v>
                </c:pt>
                <c:pt idx="952">
                  <c:v>4.8018628847821887</c:v>
                </c:pt>
                <c:pt idx="953">
                  <c:v>-0.2564758110822174</c:v>
                </c:pt>
                <c:pt idx="954">
                  <c:v>7.2558091179448816</c:v>
                </c:pt>
                <c:pt idx="955">
                  <c:v>2.0621483747372391</c:v>
                </c:pt>
                <c:pt idx="956">
                  <c:v>5.745566694627211</c:v>
                </c:pt>
                <c:pt idx="957">
                  <c:v>9.27796824761419</c:v>
                </c:pt>
                <c:pt idx="958">
                  <c:v>7.6355475626459457</c:v>
                </c:pt>
                <c:pt idx="959">
                  <c:v>4.1166402368489496</c:v>
                </c:pt>
                <c:pt idx="960">
                  <c:v>2.6492356165991366</c:v>
                </c:pt>
                <c:pt idx="961">
                  <c:v>6.455683333130227</c:v>
                </c:pt>
                <c:pt idx="962">
                  <c:v>5.5327654703040681</c:v>
                </c:pt>
                <c:pt idx="963">
                  <c:v>6.6193509537265953</c:v>
                </c:pt>
                <c:pt idx="964">
                  <c:v>2.4075530020438136</c:v>
                </c:pt>
                <c:pt idx="965">
                  <c:v>10.075246904912369</c:v>
                </c:pt>
                <c:pt idx="966">
                  <c:v>6.4402312421321515</c:v>
                </c:pt>
                <c:pt idx="967">
                  <c:v>4.6675496606852125</c:v>
                </c:pt>
                <c:pt idx="968">
                  <c:v>5.8208732133088468</c:v>
                </c:pt>
                <c:pt idx="969">
                  <c:v>5.5200424909772643</c:v>
                </c:pt>
                <c:pt idx="970">
                  <c:v>5.6465598290386243</c:v>
                </c:pt>
                <c:pt idx="971">
                  <c:v>4.4820556125548023</c:v>
                </c:pt>
                <c:pt idx="972">
                  <c:v>6.4916965188916036</c:v>
                </c:pt>
                <c:pt idx="973">
                  <c:v>8.0973560845725672</c:v>
                </c:pt>
                <c:pt idx="974">
                  <c:v>-2.1119078168111258</c:v>
                </c:pt>
                <c:pt idx="975">
                  <c:v>5.6328057105338543</c:v>
                </c:pt>
                <c:pt idx="976">
                  <c:v>3.7722296617444133</c:v>
                </c:pt>
                <c:pt idx="977">
                  <c:v>6.9644709190452954</c:v>
                </c:pt>
                <c:pt idx="978">
                  <c:v>1.6539397538185421</c:v>
                </c:pt>
                <c:pt idx="979">
                  <c:v>13.879703082601552</c:v>
                </c:pt>
                <c:pt idx="980">
                  <c:v>3.6878755916727499</c:v>
                </c:pt>
                <c:pt idx="981">
                  <c:v>8.3515032657693595</c:v>
                </c:pt>
                <c:pt idx="982">
                  <c:v>7.5050637069518711</c:v>
                </c:pt>
                <c:pt idx="983">
                  <c:v>9.4610968863455049</c:v>
                </c:pt>
                <c:pt idx="984">
                  <c:v>3.024750128578134</c:v>
                </c:pt>
                <c:pt idx="985">
                  <c:v>4.9586986446598198</c:v>
                </c:pt>
                <c:pt idx="986">
                  <c:v>9.9069953110436746</c:v>
                </c:pt>
                <c:pt idx="987">
                  <c:v>-0.9931720851050958</c:v>
                </c:pt>
                <c:pt idx="988">
                  <c:v>4.7286544519895433</c:v>
                </c:pt>
                <c:pt idx="989">
                  <c:v>7.1263521422219949</c:v>
                </c:pt>
                <c:pt idx="990">
                  <c:v>6.4843868858611486</c:v>
                </c:pt>
                <c:pt idx="991">
                  <c:v>6.1772214862653207</c:v>
                </c:pt>
                <c:pt idx="992">
                  <c:v>-2.2965731243169456</c:v>
                </c:pt>
                <c:pt idx="993">
                  <c:v>5.0953349133222146</c:v>
                </c:pt>
                <c:pt idx="994">
                  <c:v>2.7982634038025593</c:v>
                </c:pt>
                <c:pt idx="995">
                  <c:v>4.9753647636748015</c:v>
                </c:pt>
                <c:pt idx="996">
                  <c:v>8.8510987653872899</c:v>
                </c:pt>
                <c:pt idx="997">
                  <c:v>3.4019425002031838</c:v>
                </c:pt>
                <c:pt idx="998">
                  <c:v>10.587819413013388</c:v>
                </c:pt>
                <c:pt idx="999">
                  <c:v>2.7436462363394098</c:v>
                </c:pt>
                <c:pt idx="1000">
                  <c:v>3.2694504767770436</c:v>
                </c:pt>
                <c:pt idx="1001">
                  <c:v>6.442135705130597</c:v>
                </c:pt>
                <c:pt idx="1002">
                  <c:v>1.081352983372698</c:v>
                </c:pt>
                <c:pt idx="1003">
                  <c:v>8.0695269711253008</c:v>
                </c:pt>
                <c:pt idx="1004">
                  <c:v>9.3415534801795186</c:v>
                </c:pt>
                <c:pt idx="1005">
                  <c:v>8.4305849524664094</c:v>
                </c:pt>
                <c:pt idx="1006">
                  <c:v>10.408633095780578</c:v>
                </c:pt>
                <c:pt idx="1007">
                  <c:v>14.356371727375969</c:v>
                </c:pt>
                <c:pt idx="1008">
                  <c:v>11.521487004474929</c:v>
                </c:pt>
                <c:pt idx="1009">
                  <c:v>6.5560982363006826</c:v>
                </c:pt>
                <c:pt idx="1010">
                  <c:v>5.8461255265069578</c:v>
                </c:pt>
                <c:pt idx="1011">
                  <c:v>7.1031264139005827</c:v>
                </c:pt>
                <c:pt idx="1012">
                  <c:v>1.7869519020013205</c:v>
                </c:pt>
                <c:pt idx="1013">
                  <c:v>12.652228933820473</c:v>
                </c:pt>
                <c:pt idx="1014">
                  <c:v>7.1873144473589718</c:v>
                </c:pt>
                <c:pt idx="1015">
                  <c:v>9.1986551561946719</c:v>
                </c:pt>
                <c:pt idx="1016">
                  <c:v>5.3273475824108507</c:v>
                </c:pt>
                <c:pt idx="1017">
                  <c:v>5.4353819153813419</c:v>
                </c:pt>
                <c:pt idx="1018">
                  <c:v>4.4441968008584318</c:v>
                </c:pt>
                <c:pt idx="1019">
                  <c:v>0.25275266371984673</c:v>
                </c:pt>
                <c:pt idx="1020">
                  <c:v>-1.1463449949223152</c:v>
                </c:pt>
                <c:pt idx="1021">
                  <c:v>9.5359737474993693</c:v>
                </c:pt>
                <c:pt idx="1022">
                  <c:v>8.4691716650017028</c:v>
                </c:pt>
                <c:pt idx="1023">
                  <c:v>5.6769081655538516</c:v>
                </c:pt>
                <c:pt idx="1024">
                  <c:v>8.7930533845259795</c:v>
                </c:pt>
                <c:pt idx="1025">
                  <c:v>2.0108418608151277</c:v>
                </c:pt>
                <c:pt idx="1026">
                  <c:v>10.491152853818223</c:v>
                </c:pt>
                <c:pt idx="1027">
                  <c:v>5.846494522693396</c:v>
                </c:pt>
                <c:pt idx="1028">
                  <c:v>0.65369151191602759</c:v>
                </c:pt>
                <c:pt idx="1029">
                  <c:v>5.3414154782481349</c:v>
                </c:pt>
                <c:pt idx="1030">
                  <c:v>4.4697693179794751</c:v>
                </c:pt>
                <c:pt idx="1031">
                  <c:v>9.9019611382100923</c:v>
                </c:pt>
                <c:pt idx="1032">
                  <c:v>2.3657703791728495</c:v>
                </c:pt>
                <c:pt idx="1033">
                  <c:v>10.116472058651468</c:v>
                </c:pt>
                <c:pt idx="1034">
                  <c:v>8.3803866201733648</c:v>
                </c:pt>
                <c:pt idx="1035">
                  <c:v>9.2069398155467592</c:v>
                </c:pt>
                <c:pt idx="1036">
                  <c:v>6.2781124768465517</c:v>
                </c:pt>
                <c:pt idx="1037">
                  <c:v>7.7066452307441899</c:v>
                </c:pt>
                <c:pt idx="1038">
                  <c:v>4.2080551902984409</c:v>
                </c:pt>
                <c:pt idx="1039">
                  <c:v>0.66111619570303215</c:v>
                </c:pt>
                <c:pt idx="1040">
                  <c:v>8.813784183898262</c:v>
                </c:pt>
                <c:pt idx="1041">
                  <c:v>7.9324202170152427</c:v>
                </c:pt>
                <c:pt idx="1042">
                  <c:v>10.033547096581398</c:v>
                </c:pt>
                <c:pt idx="1043">
                  <c:v>-2.9771682939584547</c:v>
                </c:pt>
                <c:pt idx="1044">
                  <c:v>10.258906459894153</c:v>
                </c:pt>
                <c:pt idx="1045">
                  <c:v>9.0887154529887226</c:v>
                </c:pt>
                <c:pt idx="1046">
                  <c:v>6.4261754448841968</c:v>
                </c:pt>
                <c:pt idx="1047">
                  <c:v>11.76300052899397</c:v>
                </c:pt>
                <c:pt idx="1048">
                  <c:v>4.4009299603006093</c:v>
                </c:pt>
                <c:pt idx="1049">
                  <c:v>9.9787838875181123</c:v>
                </c:pt>
                <c:pt idx="1050">
                  <c:v>9.7886773586933487</c:v>
                </c:pt>
                <c:pt idx="1051">
                  <c:v>5.5145876605691395</c:v>
                </c:pt>
                <c:pt idx="1052">
                  <c:v>7.8117222913341058</c:v>
                </c:pt>
                <c:pt idx="1053">
                  <c:v>7.2745085221432522</c:v>
                </c:pt>
                <c:pt idx="1054">
                  <c:v>13.681564601064776</c:v>
                </c:pt>
                <c:pt idx="1055">
                  <c:v>5.8034103387179341</c:v>
                </c:pt>
                <c:pt idx="1056">
                  <c:v>5.3213292097570566</c:v>
                </c:pt>
                <c:pt idx="1057">
                  <c:v>-1.0657020129351418</c:v>
                </c:pt>
                <c:pt idx="1058">
                  <c:v>2.4273332722736694</c:v>
                </c:pt>
                <c:pt idx="1059">
                  <c:v>4.8806844990250706</c:v>
                </c:pt>
                <c:pt idx="1060">
                  <c:v>1.9299563408717042</c:v>
                </c:pt>
                <c:pt idx="1061">
                  <c:v>11.532112355616128</c:v>
                </c:pt>
                <c:pt idx="1062">
                  <c:v>8.8344427962112402</c:v>
                </c:pt>
                <c:pt idx="1063">
                  <c:v>3.4501350908295429</c:v>
                </c:pt>
                <c:pt idx="1064">
                  <c:v>7.057213007173841</c:v>
                </c:pt>
                <c:pt idx="1065">
                  <c:v>7.1568462664363883</c:v>
                </c:pt>
                <c:pt idx="1066">
                  <c:v>7.1225341408075051</c:v>
                </c:pt>
                <c:pt idx="1067">
                  <c:v>2.2608714202728342</c:v>
                </c:pt>
                <c:pt idx="1068">
                  <c:v>1.8095619661479065</c:v>
                </c:pt>
                <c:pt idx="1069">
                  <c:v>3.4961329329724506</c:v>
                </c:pt>
                <c:pt idx="1070">
                  <c:v>6.4515302632026978</c:v>
                </c:pt>
                <c:pt idx="1071">
                  <c:v>11.697215082823661</c:v>
                </c:pt>
                <c:pt idx="1072">
                  <c:v>3.4526903916678302</c:v>
                </c:pt>
                <c:pt idx="1073">
                  <c:v>2.7613271925707599</c:v>
                </c:pt>
                <c:pt idx="1074">
                  <c:v>4.160875883559048</c:v>
                </c:pt>
                <c:pt idx="1075">
                  <c:v>13.653545969077781</c:v>
                </c:pt>
                <c:pt idx="1076">
                  <c:v>6.9119433118458211</c:v>
                </c:pt>
                <c:pt idx="1077">
                  <c:v>7.8205479633913537</c:v>
                </c:pt>
                <c:pt idx="1078">
                  <c:v>8.8704193665410394</c:v>
                </c:pt>
                <c:pt idx="1079">
                  <c:v>5.4269447322649489</c:v>
                </c:pt>
                <c:pt idx="1080">
                  <c:v>6.4399731533498432</c:v>
                </c:pt>
                <c:pt idx="1081">
                  <c:v>5.7515599617608082</c:v>
                </c:pt>
                <c:pt idx="1082">
                  <c:v>0.29844054649313456</c:v>
                </c:pt>
                <c:pt idx="1083">
                  <c:v>6.3697726185963042</c:v>
                </c:pt>
                <c:pt idx="1084">
                  <c:v>3.5879054315694314</c:v>
                </c:pt>
                <c:pt idx="1085">
                  <c:v>8.3243100066494655</c:v>
                </c:pt>
                <c:pt idx="1086">
                  <c:v>3.8764472324472097</c:v>
                </c:pt>
                <c:pt idx="1087">
                  <c:v>6.9840544830674505</c:v>
                </c:pt>
                <c:pt idx="1088">
                  <c:v>8.7944320374974243</c:v>
                </c:pt>
                <c:pt idx="1089">
                  <c:v>6.5025411114949367</c:v>
                </c:pt>
                <c:pt idx="1090">
                  <c:v>10.607578747676712</c:v>
                </c:pt>
                <c:pt idx="1091">
                  <c:v>8.4782975956722151</c:v>
                </c:pt>
                <c:pt idx="1092">
                  <c:v>5.7041411732888534</c:v>
                </c:pt>
                <c:pt idx="1093">
                  <c:v>8.5080747431062758</c:v>
                </c:pt>
                <c:pt idx="1094">
                  <c:v>1.7104365914039406</c:v>
                </c:pt>
                <c:pt idx="1095">
                  <c:v>8.8478742931590286</c:v>
                </c:pt>
                <c:pt idx="1096">
                  <c:v>5.9255535694277599</c:v>
                </c:pt>
                <c:pt idx="1097">
                  <c:v>4.8472611157785916</c:v>
                </c:pt>
                <c:pt idx="1098">
                  <c:v>13.637197343428785</c:v>
                </c:pt>
                <c:pt idx="1099">
                  <c:v>4.6698819615837639</c:v>
                </c:pt>
                <c:pt idx="1100">
                  <c:v>4.3243437287221944</c:v>
                </c:pt>
                <c:pt idx="1101">
                  <c:v>7.0805515506150316</c:v>
                </c:pt>
                <c:pt idx="1102">
                  <c:v>5.7455459968133065</c:v>
                </c:pt>
                <c:pt idx="1103">
                  <c:v>3.7244123075451405</c:v>
                </c:pt>
                <c:pt idx="1104">
                  <c:v>4.7810959231877357</c:v>
                </c:pt>
                <c:pt idx="1105">
                  <c:v>13.436005510163037</c:v>
                </c:pt>
                <c:pt idx="1106">
                  <c:v>7.6335035485270017</c:v>
                </c:pt>
                <c:pt idx="1107">
                  <c:v>3.8607421087249221</c:v>
                </c:pt>
                <c:pt idx="1108">
                  <c:v>4.8431181207703666</c:v>
                </c:pt>
                <c:pt idx="1109">
                  <c:v>6.4933787342548683</c:v>
                </c:pt>
                <c:pt idx="1110">
                  <c:v>8.1962893498231768</c:v>
                </c:pt>
                <c:pt idx="1111">
                  <c:v>6.2939558996915324</c:v>
                </c:pt>
                <c:pt idx="1112">
                  <c:v>8.8523584045977088</c:v>
                </c:pt>
                <c:pt idx="1113">
                  <c:v>10.369230913757002</c:v>
                </c:pt>
                <c:pt idx="1114">
                  <c:v>11.497517382973946</c:v>
                </c:pt>
                <c:pt idx="1115">
                  <c:v>12.638921019194443</c:v>
                </c:pt>
                <c:pt idx="1116">
                  <c:v>3.2456857110762671</c:v>
                </c:pt>
                <c:pt idx="1117">
                  <c:v>5.6512097078545986</c:v>
                </c:pt>
                <c:pt idx="1118">
                  <c:v>3.1918811079795502</c:v>
                </c:pt>
                <c:pt idx="1119">
                  <c:v>5.3146932189510796</c:v>
                </c:pt>
                <c:pt idx="1120">
                  <c:v>8.6691144175681192</c:v>
                </c:pt>
                <c:pt idx="1121">
                  <c:v>7.5431673853233638</c:v>
                </c:pt>
                <c:pt idx="1122">
                  <c:v>6.8276236635471026</c:v>
                </c:pt>
                <c:pt idx="1123">
                  <c:v>2.1647020681150586</c:v>
                </c:pt>
                <c:pt idx="1124">
                  <c:v>8.4832262009202513</c:v>
                </c:pt>
                <c:pt idx="1125">
                  <c:v>5.3564517201432231</c:v>
                </c:pt>
                <c:pt idx="1126">
                  <c:v>0.83215434358654439</c:v>
                </c:pt>
                <c:pt idx="1127">
                  <c:v>4.6681003349137757</c:v>
                </c:pt>
                <c:pt idx="1128">
                  <c:v>6.1606450264034356</c:v>
                </c:pt>
                <c:pt idx="1129">
                  <c:v>10.345330140057349</c:v>
                </c:pt>
                <c:pt idx="1130">
                  <c:v>3.8505771709411314</c:v>
                </c:pt>
                <c:pt idx="1131">
                  <c:v>8.5216800593151785</c:v>
                </c:pt>
                <c:pt idx="1132">
                  <c:v>-1.795201652457457</c:v>
                </c:pt>
                <c:pt idx="1133">
                  <c:v>9.2610526957581083</c:v>
                </c:pt>
                <c:pt idx="1134">
                  <c:v>10.385624653228025</c:v>
                </c:pt>
                <c:pt idx="1135">
                  <c:v>6.9538858749661046</c:v>
                </c:pt>
                <c:pt idx="1136">
                  <c:v>10.250630309864574</c:v>
                </c:pt>
                <c:pt idx="1137">
                  <c:v>7.4451368891661138</c:v>
                </c:pt>
                <c:pt idx="1138">
                  <c:v>10.546394193968379</c:v>
                </c:pt>
                <c:pt idx="1139">
                  <c:v>3.2134241306291731</c:v>
                </c:pt>
                <c:pt idx="1140">
                  <c:v>5.461625906137753</c:v>
                </c:pt>
                <c:pt idx="1141">
                  <c:v>5.4204391137738845</c:v>
                </c:pt>
                <c:pt idx="1142">
                  <c:v>-0.28765889288878688</c:v>
                </c:pt>
                <c:pt idx="1143">
                  <c:v>1.9212053261631969</c:v>
                </c:pt>
                <c:pt idx="1144">
                  <c:v>7.1043508161433362</c:v>
                </c:pt>
                <c:pt idx="1145">
                  <c:v>3.5567164621459764</c:v>
                </c:pt>
                <c:pt idx="1146">
                  <c:v>5.8955462418624407</c:v>
                </c:pt>
                <c:pt idx="1147">
                  <c:v>3.2794982495309539</c:v>
                </c:pt>
                <c:pt idx="1148">
                  <c:v>12.087016285651536</c:v>
                </c:pt>
                <c:pt idx="1149">
                  <c:v>-1.3901799280444962</c:v>
                </c:pt>
                <c:pt idx="1150">
                  <c:v>6.4369374736538711</c:v>
                </c:pt>
                <c:pt idx="1151">
                  <c:v>6.1965818767281391</c:v>
                </c:pt>
                <c:pt idx="1152">
                  <c:v>7.370690205536528</c:v>
                </c:pt>
                <c:pt idx="1153">
                  <c:v>9.164232554463382</c:v>
                </c:pt>
                <c:pt idx="1154">
                  <c:v>7.2358484813677748</c:v>
                </c:pt>
                <c:pt idx="1155">
                  <c:v>4.842156119790177</c:v>
                </c:pt>
                <c:pt idx="1156">
                  <c:v>3.1917236156528266</c:v>
                </c:pt>
                <c:pt idx="1157">
                  <c:v>6.3402498671590948</c:v>
                </c:pt>
                <c:pt idx="1158">
                  <c:v>5.4248762117306892</c:v>
                </c:pt>
                <c:pt idx="1159">
                  <c:v>8.4569506679199673</c:v>
                </c:pt>
                <c:pt idx="1160">
                  <c:v>9.4489529521663336</c:v>
                </c:pt>
                <c:pt idx="1161">
                  <c:v>3.2593601995878956</c:v>
                </c:pt>
                <c:pt idx="1162">
                  <c:v>3.5708697952511583</c:v>
                </c:pt>
                <c:pt idx="1163">
                  <c:v>7.9779784336140516</c:v>
                </c:pt>
                <c:pt idx="1164">
                  <c:v>7.5246153698332323</c:v>
                </c:pt>
                <c:pt idx="1165">
                  <c:v>8.5233379631051491</c:v>
                </c:pt>
                <c:pt idx="1166">
                  <c:v>9.0088018584407639</c:v>
                </c:pt>
                <c:pt idx="1167">
                  <c:v>4.8655137929881596</c:v>
                </c:pt>
                <c:pt idx="1168">
                  <c:v>2.3575372740632594</c:v>
                </c:pt>
                <c:pt idx="1169">
                  <c:v>5.5603908270008917</c:v>
                </c:pt>
                <c:pt idx="1170">
                  <c:v>-0.27276966853734708</c:v>
                </c:pt>
                <c:pt idx="1171">
                  <c:v>6.4825293756686877</c:v>
                </c:pt>
                <c:pt idx="1172">
                  <c:v>11.808452173722895</c:v>
                </c:pt>
                <c:pt idx="1173">
                  <c:v>12.232641177165045</c:v>
                </c:pt>
                <c:pt idx="1174">
                  <c:v>2.4563337766601654</c:v>
                </c:pt>
                <c:pt idx="1175">
                  <c:v>-2.2101185154135683</c:v>
                </c:pt>
                <c:pt idx="1176">
                  <c:v>2.4108558361051249</c:v>
                </c:pt>
                <c:pt idx="1177">
                  <c:v>7.9283651221056761</c:v>
                </c:pt>
                <c:pt idx="1178">
                  <c:v>4.9989284146242277</c:v>
                </c:pt>
                <c:pt idx="1179">
                  <c:v>5.0594567334356011</c:v>
                </c:pt>
                <c:pt idx="1180">
                  <c:v>8.9377493886922057</c:v>
                </c:pt>
                <c:pt idx="1181">
                  <c:v>12.812069099103788</c:v>
                </c:pt>
                <c:pt idx="1182">
                  <c:v>1.0376969684851738</c:v>
                </c:pt>
                <c:pt idx="1183">
                  <c:v>4.6685074321299691</c:v>
                </c:pt>
                <c:pt idx="1184">
                  <c:v>10.947324046044884</c:v>
                </c:pt>
                <c:pt idx="1185">
                  <c:v>1.4779694786253219</c:v>
                </c:pt>
                <c:pt idx="1186">
                  <c:v>6.2574598516453017</c:v>
                </c:pt>
                <c:pt idx="1187">
                  <c:v>4.2442168724007816</c:v>
                </c:pt>
                <c:pt idx="1188">
                  <c:v>6.9365974527166552</c:v>
                </c:pt>
                <c:pt idx="1189">
                  <c:v>9.0414056231038149</c:v>
                </c:pt>
                <c:pt idx="1190">
                  <c:v>11.178704935762958</c:v>
                </c:pt>
                <c:pt idx="1191">
                  <c:v>7.8433935300034037</c:v>
                </c:pt>
                <c:pt idx="1192">
                  <c:v>8.5950675555384208</c:v>
                </c:pt>
                <c:pt idx="1193">
                  <c:v>5.7170584781182701</c:v>
                </c:pt>
                <c:pt idx="1194">
                  <c:v>10.09698283087549</c:v>
                </c:pt>
                <c:pt idx="1195">
                  <c:v>0.96577691481199013</c:v>
                </c:pt>
                <c:pt idx="1196">
                  <c:v>4.4966409009172681</c:v>
                </c:pt>
                <c:pt idx="1197">
                  <c:v>7.4317795587304865</c:v>
                </c:pt>
                <c:pt idx="1198">
                  <c:v>5.8700995747706761</c:v>
                </c:pt>
                <c:pt idx="1199">
                  <c:v>6.0035046090838851</c:v>
                </c:pt>
                <c:pt idx="1200">
                  <c:v>-2.7209788902356573</c:v>
                </c:pt>
                <c:pt idx="1201">
                  <c:v>2.7882279400882686</c:v>
                </c:pt>
                <c:pt idx="1202">
                  <c:v>5.9871002612612321</c:v>
                </c:pt>
                <c:pt idx="1203">
                  <c:v>0.81097163765185254</c:v>
                </c:pt>
                <c:pt idx="1204">
                  <c:v>6.960597659870265</c:v>
                </c:pt>
                <c:pt idx="1205">
                  <c:v>5.715229028429845</c:v>
                </c:pt>
                <c:pt idx="1206">
                  <c:v>4.6621401072855031</c:v>
                </c:pt>
                <c:pt idx="1207">
                  <c:v>1.1792709101692651</c:v>
                </c:pt>
                <c:pt idx="1208">
                  <c:v>3.7315071271955724</c:v>
                </c:pt>
                <c:pt idx="1209">
                  <c:v>1.1828921722608037</c:v>
                </c:pt>
                <c:pt idx="1210">
                  <c:v>4.4154713195846913</c:v>
                </c:pt>
                <c:pt idx="1211">
                  <c:v>6.5808030491107674</c:v>
                </c:pt>
                <c:pt idx="1212">
                  <c:v>10.369511815826399</c:v>
                </c:pt>
                <c:pt idx="1213">
                  <c:v>2.7836994689665868</c:v>
                </c:pt>
                <c:pt idx="1214">
                  <c:v>9.2602476811594574</c:v>
                </c:pt>
                <c:pt idx="1215">
                  <c:v>6.1808016169367797</c:v>
                </c:pt>
                <c:pt idx="1216">
                  <c:v>3.2374517999503052</c:v>
                </c:pt>
                <c:pt idx="1217">
                  <c:v>3.0538625016596592</c:v>
                </c:pt>
                <c:pt idx="1218">
                  <c:v>7.4003843534897236</c:v>
                </c:pt>
                <c:pt idx="1219">
                  <c:v>7.4221556752078337</c:v>
                </c:pt>
                <c:pt idx="1220">
                  <c:v>9.0512611929960709</c:v>
                </c:pt>
                <c:pt idx="1221">
                  <c:v>2.9354784779747698</c:v>
                </c:pt>
                <c:pt idx="1222">
                  <c:v>7.5631058548221048</c:v>
                </c:pt>
                <c:pt idx="1223">
                  <c:v>4.5240551338588695</c:v>
                </c:pt>
                <c:pt idx="1224">
                  <c:v>9.91834740200418</c:v>
                </c:pt>
                <c:pt idx="1225">
                  <c:v>1.6286012398446035</c:v>
                </c:pt>
                <c:pt idx="1226">
                  <c:v>3.2257400966871166</c:v>
                </c:pt>
                <c:pt idx="1227">
                  <c:v>8.8950552880170051</c:v>
                </c:pt>
                <c:pt idx="1228">
                  <c:v>3.1515486538758228</c:v>
                </c:pt>
                <c:pt idx="1229">
                  <c:v>11.844314749826435</c:v>
                </c:pt>
                <c:pt idx="1230">
                  <c:v>2.115924038085383</c:v>
                </c:pt>
                <c:pt idx="1231">
                  <c:v>10.333047769388006</c:v>
                </c:pt>
                <c:pt idx="1232">
                  <c:v>7.5876758483357882</c:v>
                </c:pt>
                <c:pt idx="1233">
                  <c:v>1.4058488174622932</c:v>
                </c:pt>
                <c:pt idx="1234">
                  <c:v>2.9275028094312887</c:v>
                </c:pt>
                <c:pt idx="1235">
                  <c:v>7.0593573887441714</c:v>
                </c:pt>
                <c:pt idx="1236">
                  <c:v>5.8613600102654937</c:v>
                </c:pt>
                <c:pt idx="1237">
                  <c:v>8.1657738641635209</c:v>
                </c:pt>
                <c:pt idx="1238">
                  <c:v>7.027725049206822</c:v>
                </c:pt>
                <c:pt idx="1239">
                  <c:v>8.6733272121731062</c:v>
                </c:pt>
                <c:pt idx="1240">
                  <c:v>6.5605249832966113</c:v>
                </c:pt>
                <c:pt idx="1241">
                  <c:v>6.4364366846498324</c:v>
                </c:pt>
                <c:pt idx="1242">
                  <c:v>9.6243570476065852</c:v>
                </c:pt>
                <c:pt idx="1243">
                  <c:v>7.680217639330604E-2</c:v>
                </c:pt>
                <c:pt idx="1244">
                  <c:v>4.1975004803669567</c:v>
                </c:pt>
                <c:pt idx="1245">
                  <c:v>2.1286267436100972</c:v>
                </c:pt>
                <c:pt idx="1246">
                  <c:v>8.3765226027886399</c:v>
                </c:pt>
                <c:pt idx="1247">
                  <c:v>8.3712063395431144</c:v>
                </c:pt>
                <c:pt idx="1248">
                  <c:v>7.3923955570895608</c:v>
                </c:pt>
                <c:pt idx="1249">
                  <c:v>7.4377069880168047</c:v>
                </c:pt>
                <c:pt idx="1250">
                  <c:v>1.037996695444138</c:v>
                </c:pt>
                <c:pt idx="1251">
                  <c:v>7.3621444790675588</c:v>
                </c:pt>
                <c:pt idx="1252">
                  <c:v>2.3545690433435</c:v>
                </c:pt>
                <c:pt idx="1253">
                  <c:v>3.1897233878900146</c:v>
                </c:pt>
                <c:pt idx="1254">
                  <c:v>1.4347678501703482</c:v>
                </c:pt>
                <c:pt idx="1255">
                  <c:v>0.74494227537817381</c:v>
                </c:pt>
                <c:pt idx="1256">
                  <c:v>3.5574918926076928</c:v>
                </c:pt>
                <c:pt idx="1257">
                  <c:v>12.884129640620813</c:v>
                </c:pt>
                <c:pt idx="1258">
                  <c:v>3.8307789679260189</c:v>
                </c:pt>
                <c:pt idx="1259">
                  <c:v>4.4472199134919217</c:v>
                </c:pt>
                <c:pt idx="1260">
                  <c:v>8.7736305037929654</c:v>
                </c:pt>
                <c:pt idx="1261">
                  <c:v>6.4841378528829043</c:v>
                </c:pt>
                <c:pt idx="1262">
                  <c:v>1.5460892137154634</c:v>
                </c:pt>
                <c:pt idx="1263">
                  <c:v>3.5842443886800273</c:v>
                </c:pt>
                <c:pt idx="1264">
                  <c:v>3.1767790961385698</c:v>
                </c:pt>
                <c:pt idx="1265">
                  <c:v>5.2082228299519784</c:v>
                </c:pt>
                <c:pt idx="1266">
                  <c:v>3.0689181940930768</c:v>
                </c:pt>
                <c:pt idx="1267">
                  <c:v>4.785558671977018</c:v>
                </c:pt>
                <c:pt idx="1268">
                  <c:v>2.3726643708124993</c:v>
                </c:pt>
                <c:pt idx="1269">
                  <c:v>12.427794093485549</c:v>
                </c:pt>
                <c:pt idx="1270">
                  <c:v>2.4866541272086935</c:v>
                </c:pt>
                <c:pt idx="1271">
                  <c:v>7.7668348608408566</c:v>
                </c:pt>
                <c:pt idx="1272">
                  <c:v>9.5457315343752356</c:v>
                </c:pt>
                <c:pt idx="1273">
                  <c:v>8.7118188097533071</c:v>
                </c:pt>
                <c:pt idx="1274">
                  <c:v>0.18154747095049029</c:v>
                </c:pt>
                <c:pt idx="1275">
                  <c:v>6.9412159560397004</c:v>
                </c:pt>
                <c:pt idx="1276">
                  <c:v>9.0457730815894344</c:v>
                </c:pt>
                <c:pt idx="1277">
                  <c:v>11.225105818997491</c:v>
                </c:pt>
                <c:pt idx="1278">
                  <c:v>6.7090054821160283</c:v>
                </c:pt>
                <c:pt idx="1279">
                  <c:v>1.9130870564959648</c:v>
                </c:pt>
                <c:pt idx="1280">
                  <c:v>3.039987251818947</c:v>
                </c:pt>
                <c:pt idx="1281">
                  <c:v>4.461725820058084</c:v>
                </c:pt>
                <c:pt idx="1282">
                  <c:v>9.9932851897445936</c:v>
                </c:pt>
                <c:pt idx="1283">
                  <c:v>7.1532101671649322</c:v>
                </c:pt>
                <c:pt idx="1284">
                  <c:v>7.1381779032404573</c:v>
                </c:pt>
                <c:pt idx="1285">
                  <c:v>8.125825159384398</c:v>
                </c:pt>
                <c:pt idx="1286">
                  <c:v>10.103611974780495</c:v>
                </c:pt>
                <c:pt idx="1287">
                  <c:v>7.8751519698187469</c:v>
                </c:pt>
                <c:pt idx="1288">
                  <c:v>-0.33245402750299391</c:v>
                </c:pt>
                <c:pt idx="1289">
                  <c:v>6.7245029252754538</c:v>
                </c:pt>
                <c:pt idx="1290">
                  <c:v>6.4386125010639184</c:v>
                </c:pt>
                <c:pt idx="1291">
                  <c:v>8.9071763743083014</c:v>
                </c:pt>
                <c:pt idx="1292">
                  <c:v>0.30451177749618852</c:v>
                </c:pt>
                <c:pt idx="1293">
                  <c:v>4.985719634674199</c:v>
                </c:pt>
                <c:pt idx="1294">
                  <c:v>5.9206816737324743</c:v>
                </c:pt>
                <c:pt idx="1295">
                  <c:v>7.3241278306381119</c:v>
                </c:pt>
                <c:pt idx="1296">
                  <c:v>11.081528474000754</c:v>
                </c:pt>
                <c:pt idx="1297">
                  <c:v>0.53269335139068374</c:v>
                </c:pt>
                <c:pt idx="1298">
                  <c:v>8.6030055910070207</c:v>
                </c:pt>
                <c:pt idx="1299">
                  <c:v>2.5112221521599305</c:v>
                </c:pt>
                <c:pt idx="1300">
                  <c:v>4.4161827215796308</c:v>
                </c:pt>
                <c:pt idx="1301">
                  <c:v>2.9063030597278718</c:v>
                </c:pt>
                <c:pt idx="1302">
                  <c:v>7.7153294914953534</c:v>
                </c:pt>
                <c:pt idx="1303">
                  <c:v>5.6042525645922465</c:v>
                </c:pt>
                <c:pt idx="1304">
                  <c:v>5.8068708451693771</c:v>
                </c:pt>
                <c:pt idx="1305">
                  <c:v>6.3431739151559627</c:v>
                </c:pt>
                <c:pt idx="1306">
                  <c:v>6.164493617674129</c:v>
                </c:pt>
                <c:pt idx="1307">
                  <c:v>5.1220600497699023</c:v>
                </c:pt>
                <c:pt idx="1308">
                  <c:v>2.6626260976995475</c:v>
                </c:pt>
                <c:pt idx="1309">
                  <c:v>7.1692894926487298</c:v>
                </c:pt>
                <c:pt idx="1310">
                  <c:v>4.8704547815051669</c:v>
                </c:pt>
                <c:pt idx="1311">
                  <c:v>4.4951667834529134</c:v>
                </c:pt>
                <c:pt idx="1312">
                  <c:v>6.8589402883230681</c:v>
                </c:pt>
                <c:pt idx="1313">
                  <c:v>1.3965609945853106</c:v>
                </c:pt>
                <c:pt idx="1314">
                  <c:v>9.9167216965398985</c:v>
                </c:pt>
                <c:pt idx="1315">
                  <c:v>5.8957028402985463</c:v>
                </c:pt>
                <c:pt idx="1316">
                  <c:v>12.243865353316567</c:v>
                </c:pt>
                <c:pt idx="1317">
                  <c:v>5.4467338876645783</c:v>
                </c:pt>
                <c:pt idx="1318">
                  <c:v>2.5008581710877609</c:v>
                </c:pt>
                <c:pt idx="1319">
                  <c:v>7.8089063517719186</c:v>
                </c:pt>
                <c:pt idx="1320">
                  <c:v>3.0562556410315707</c:v>
                </c:pt>
                <c:pt idx="1321">
                  <c:v>8.0997409635518576</c:v>
                </c:pt>
                <c:pt idx="1322">
                  <c:v>2.7193467715500308</c:v>
                </c:pt>
                <c:pt idx="1323">
                  <c:v>10.597020608025247</c:v>
                </c:pt>
                <c:pt idx="1324">
                  <c:v>0.89501054216973674</c:v>
                </c:pt>
                <c:pt idx="1325">
                  <c:v>9.4672853078235146</c:v>
                </c:pt>
                <c:pt idx="1326">
                  <c:v>5.6427418473626449</c:v>
                </c:pt>
                <c:pt idx="1327">
                  <c:v>1.8517560411599032</c:v>
                </c:pt>
                <c:pt idx="1328">
                  <c:v>8.2128682450983348</c:v>
                </c:pt>
                <c:pt idx="1329">
                  <c:v>3.5630808614552194</c:v>
                </c:pt>
                <c:pt idx="1330">
                  <c:v>3.6355442859921538</c:v>
                </c:pt>
                <c:pt idx="1331">
                  <c:v>5.1753639961307591</c:v>
                </c:pt>
                <c:pt idx="1332">
                  <c:v>8.0386972182937377</c:v>
                </c:pt>
                <c:pt idx="1333">
                  <c:v>5.9935751999336517</c:v>
                </c:pt>
                <c:pt idx="1334">
                  <c:v>6.8745301903399056</c:v>
                </c:pt>
                <c:pt idx="1335">
                  <c:v>4.50105868218591</c:v>
                </c:pt>
                <c:pt idx="1336">
                  <c:v>4.6693109263968848</c:v>
                </c:pt>
                <c:pt idx="1337">
                  <c:v>6.6156735516340994</c:v>
                </c:pt>
                <c:pt idx="1338">
                  <c:v>5.7378914606860949</c:v>
                </c:pt>
                <c:pt idx="1339">
                  <c:v>2.0254786179295232</c:v>
                </c:pt>
                <c:pt idx="1340">
                  <c:v>7.0666823467809081</c:v>
                </c:pt>
                <c:pt idx="1341">
                  <c:v>7.7583192175024545</c:v>
                </c:pt>
                <c:pt idx="1342">
                  <c:v>8.7333129143920036</c:v>
                </c:pt>
                <c:pt idx="1343">
                  <c:v>9.1984011156886325</c:v>
                </c:pt>
                <c:pt idx="1344">
                  <c:v>11.869448119540142</c:v>
                </c:pt>
                <c:pt idx="1345">
                  <c:v>3.1645857217597966</c:v>
                </c:pt>
                <c:pt idx="1346">
                  <c:v>6.6762085396545965</c:v>
                </c:pt>
                <c:pt idx="1347">
                  <c:v>9.4978669905233595</c:v>
                </c:pt>
                <c:pt idx="1348">
                  <c:v>7.2191752437554255</c:v>
                </c:pt>
                <c:pt idx="1349">
                  <c:v>7.9352776836139975</c:v>
                </c:pt>
                <c:pt idx="1350">
                  <c:v>9.6030719238244302</c:v>
                </c:pt>
                <c:pt idx="1351">
                  <c:v>5.7811078532113234</c:v>
                </c:pt>
                <c:pt idx="1352">
                  <c:v>9.4956946520725154</c:v>
                </c:pt>
                <c:pt idx="1353">
                  <c:v>3.5496428360579197</c:v>
                </c:pt>
                <c:pt idx="1354">
                  <c:v>-0.20629715120342862</c:v>
                </c:pt>
                <c:pt idx="1355">
                  <c:v>5.2824017942663284</c:v>
                </c:pt>
                <c:pt idx="1356">
                  <c:v>1.9309412683428082</c:v>
                </c:pt>
                <c:pt idx="1357">
                  <c:v>6.4215768565730729</c:v>
                </c:pt>
                <c:pt idx="1358">
                  <c:v>12.927286659780547</c:v>
                </c:pt>
                <c:pt idx="1359">
                  <c:v>8.5657461691586967</c:v>
                </c:pt>
                <c:pt idx="1360">
                  <c:v>6.1955166729850113</c:v>
                </c:pt>
                <c:pt idx="1361">
                  <c:v>9.1318656799968601</c:v>
                </c:pt>
                <c:pt idx="1362">
                  <c:v>7.2865123203620481</c:v>
                </c:pt>
                <c:pt idx="1363">
                  <c:v>-0.51344685631814446</c:v>
                </c:pt>
                <c:pt idx="1364">
                  <c:v>5.660227268865591</c:v>
                </c:pt>
                <c:pt idx="1365">
                  <c:v>10.79807027202153</c:v>
                </c:pt>
                <c:pt idx="1366">
                  <c:v>2.682301841881463</c:v>
                </c:pt>
                <c:pt idx="1367">
                  <c:v>8.4253698822661747</c:v>
                </c:pt>
                <c:pt idx="1368">
                  <c:v>11.58066137768907</c:v>
                </c:pt>
                <c:pt idx="1369">
                  <c:v>9.0146608053455388</c:v>
                </c:pt>
                <c:pt idx="1370">
                  <c:v>2.5939118413523152</c:v>
                </c:pt>
                <c:pt idx="1371">
                  <c:v>4.1673255417789274</c:v>
                </c:pt>
                <c:pt idx="1372">
                  <c:v>3.998166383052085</c:v>
                </c:pt>
                <c:pt idx="1373">
                  <c:v>5.368938573545619</c:v>
                </c:pt>
                <c:pt idx="1374">
                  <c:v>4.0085980035979034</c:v>
                </c:pt>
                <c:pt idx="1375">
                  <c:v>8.01828752661973</c:v>
                </c:pt>
                <c:pt idx="1376">
                  <c:v>8.3668550259750916</c:v>
                </c:pt>
                <c:pt idx="1377">
                  <c:v>3.8976528925476037</c:v>
                </c:pt>
                <c:pt idx="1378">
                  <c:v>5.7901227223228346</c:v>
                </c:pt>
                <c:pt idx="1379">
                  <c:v>5.4137198490356884</c:v>
                </c:pt>
                <c:pt idx="1380">
                  <c:v>1.8512635978390835</c:v>
                </c:pt>
                <c:pt idx="1381">
                  <c:v>7.253902043155847</c:v>
                </c:pt>
                <c:pt idx="1382">
                  <c:v>-1.6381527231783062</c:v>
                </c:pt>
                <c:pt idx="1383">
                  <c:v>5.5950253268327197</c:v>
                </c:pt>
                <c:pt idx="1384">
                  <c:v>5.936011757288389</c:v>
                </c:pt>
                <c:pt idx="1385">
                  <c:v>9.5976880983897477</c:v>
                </c:pt>
                <c:pt idx="1386">
                  <c:v>-0.96666687504045168</c:v>
                </c:pt>
                <c:pt idx="1387">
                  <c:v>1.5214462713767269</c:v>
                </c:pt>
                <c:pt idx="1388">
                  <c:v>1.8956321834779168</c:v>
                </c:pt>
                <c:pt idx="1389">
                  <c:v>4.3565454638077679</c:v>
                </c:pt>
                <c:pt idx="1390">
                  <c:v>6.5803373214877254</c:v>
                </c:pt>
                <c:pt idx="1391">
                  <c:v>-0.85091848818015148</c:v>
                </c:pt>
                <c:pt idx="1392">
                  <c:v>3.7281789114958013</c:v>
                </c:pt>
                <c:pt idx="1393">
                  <c:v>6.7057660627684523</c:v>
                </c:pt>
                <c:pt idx="1394">
                  <c:v>3.5920240079215784</c:v>
                </c:pt>
                <c:pt idx="1395">
                  <c:v>-1.2336409218399873</c:v>
                </c:pt>
                <c:pt idx="1396">
                  <c:v>1.9382804302810732</c:v>
                </c:pt>
                <c:pt idx="1397">
                  <c:v>4.7002467101585514</c:v>
                </c:pt>
                <c:pt idx="1398">
                  <c:v>8.854326687886326</c:v>
                </c:pt>
                <c:pt idx="1399">
                  <c:v>1.3680779935920782</c:v>
                </c:pt>
                <c:pt idx="1400">
                  <c:v>5.9131949797381047</c:v>
                </c:pt>
                <c:pt idx="1401">
                  <c:v>1.7360001623690535</c:v>
                </c:pt>
                <c:pt idx="1402">
                  <c:v>5.8463431440348925</c:v>
                </c:pt>
                <c:pt idx="1403">
                  <c:v>7.1858494173285026</c:v>
                </c:pt>
                <c:pt idx="1404">
                  <c:v>7.8679720053778048</c:v>
                </c:pt>
                <c:pt idx="1405">
                  <c:v>8.2374454506481065E-2</c:v>
                </c:pt>
                <c:pt idx="1406">
                  <c:v>12.587919708663678</c:v>
                </c:pt>
                <c:pt idx="1407">
                  <c:v>4.9843724869376782</c:v>
                </c:pt>
                <c:pt idx="1408">
                  <c:v>4.5454536808916854</c:v>
                </c:pt>
                <c:pt idx="1409">
                  <c:v>0.37266282987256716</c:v>
                </c:pt>
                <c:pt idx="1410">
                  <c:v>6.3843117543248429</c:v>
                </c:pt>
                <c:pt idx="1411">
                  <c:v>2.8469952850281883</c:v>
                </c:pt>
                <c:pt idx="1412">
                  <c:v>4.7114438526890137</c:v>
                </c:pt>
                <c:pt idx="1413">
                  <c:v>7.4662849685097337</c:v>
                </c:pt>
                <c:pt idx="1414">
                  <c:v>12.546020008656146</c:v>
                </c:pt>
                <c:pt idx="1415">
                  <c:v>-1.1789542985127786</c:v>
                </c:pt>
                <c:pt idx="1416">
                  <c:v>4.3798600812858197</c:v>
                </c:pt>
                <c:pt idx="1417">
                  <c:v>6.1155953786460895</c:v>
                </c:pt>
                <c:pt idx="1418">
                  <c:v>10.483057264614445</c:v>
                </c:pt>
                <c:pt idx="1419">
                  <c:v>5.1297828189512416</c:v>
                </c:pt>
                <c:pt idx="1420">
                  <c:v>6.3167729408201829</c:v>
                </c:pt>
                <c:pt idx="1421">
                  <c:v>7.86113666349664</c:v>
                </c:pt>
                <c:pt idx="1422">
                  <c:v>7.141499471627573</c:v>
                </c:pt>
                <c:pt idx="1423">
                  <c:v>4.5263504328115962</c:v>
                </c:pt>
                <c:pt idx="1424">
                  <c:v>6.957748892245025</c:v>
                </c:pt>
                <c:pt idx="1425">
                  <c:v>5.8375541974758809</c:v>
                </c:pt>
                <c:pt idx="1426">
                  <c:v>4.7393893810435586</c:v>
                </c:pt>
                <c:pt idx="1427">
                  <c:v>8.5582065102506455</c:v>
                </c:pt>
                <c:pt idx="1428">
                  <c:v>8.8172392804316839</c:v>
                </c:pt>
                <c:pt idx="1429">
                  <c:v>4.3322702416798151</c:v>
                </c:pt>
                <c:pt idx="1430">
                  <c:v>7.2380363119821594</c:v>
                </c:pt>
                <c:pt idx="1431">
                  <c:v>4.0932137423983574</c:v>
                </c:pt>
                <c:pt idx="1432">
                  <c:v>10.90199791364552</c:v>
                </c:pt>
                <c:pt idx="1433">
                  <c:v>7.2495515313836858</c:v>
                </c:pt>
                <c:pt idx="1434">
                  <c:v>5.1595550874912268</c:v>
                </c:pt>
                <c:pt idx="1435">
                  <c:v>11.853750602048443</c:v>
                </c:pt>
                <c:pt idx="1436">
                  <c:v>4.9026447642501667</c:v>
                </c:pt>
                <c:pt idx="1437">
                  <c:v>8.5440065302949826</c:v>
                </c:pt>
                <c:pt idx="1438">
                  <c:v>4.2606509824207137</c:v>
                </c:pt>
                <c:pt idx="1439">
                  <c:v>5.6249134727514054</c:v>
                </c:pt>
                <c:pt idx="1440">
                  <c:v>7.5052154206462163</c:v>
                </c:pt>
                <c:pt idx="1441">
                  <c:v>3.9249916900254966</c:v>
                </c:pt>
                <c:pt idx="1442">
                  <c:v>10.628631986959846</c:v>
                </c:pt>
                <c:pt idx="1443">
                  <c:v>2.1051183983995925</c:v>
                </c:pt>
                <c:pt idx="1444">
                  <c:v>7.0667534269903802</c:v>
                </c:pt>
                <c:pt idx="1445">
                  <c:v>2.4670558874997717</c:v>
                </c:pt>
                <c:pt idx="1446">
                  <c:v>3.7976137162490256</c:v>
                </c:pt>
                <c:pt idx="1447">
                  <c:v>9.0678624991607144</c:v>
                </c:pt>
                <c:pt idx="1448">
                  <c:v>8.36269279406587</c:v>
                </c:pt>
                <c:pt idx="1449">
                  <c:v>10.551817021450878</c:v>
                </c:pt>
                <c:pt idx="1450">
                  <c:v>10.043432994601504</c:v>
                </c:pt>
                <c:pt idx="1451">
                  <c:v>7.1078561122596664</c:v>
                </c:pt>
                <c:pt idx="1452">
                  <c:v>8.2370381696291552</c:v>
                </c:pt>
                <c:pt idx="1453">
                  <c:v>4.908043296347568</c:v>
                </c:pt>
                <c:pt idx="1454">
                  <c:v>0.61238731227749499</c:v>
                </c:pt>
                <c:pt idx="1455">
                  <c:v>9.9826107537500324</c:v>
                </c:pt>
                <c:pt idx="1456">
                  <c:v>5.1084394466948453</c:v>
                </c:pt>
                <c:pt idx="1457">
                  <c:v>3.2424324081358522</c:v>
                </c:pt>
                <c:pt idx="1458">
                  <c:v>-0.68883275501004437</c:v>
                </c:pt>
                <c:pt idx="1459">
                  <c:v>4.77871057980696</c:v>
                </c:pt>
                <c:pt idx="1460">
                  <c:v>4.3603669659903872</c:v>
                </c:pt>
                <c:pt idx="1461">
                  <c:v>14.643696791042796</c:v>
                </c:pt>
                <c:pt idx="1462">
                  <c:v>6.8848301700094048</c:v>
                </c:pt>
                <c:pt idx="1463">
                  <c:v>7.281524394120459</c:v>
                </c:pt>
                <c:pt idx="1464">
                  <c:v>8.0884654502784894</c:v>
                </c:pt>
                <c:pt idx="1465">
                  <c:v>6.3119280080383726</c:v>
                </c:pt>
                <c:pt idx="1466">
                  <c:v>8.4906345025188674</c:v>
                </c:pt>
                <c:pt idx="1467">
                  <c:v>8.7377736470166596</c:v>
                </c:pt>
                <c:pt idx="1468">
                  <c:v>9.2448551451117584</c:v>
                </c:pt>
                <c:pt idx="1469">
                  <c:v>5.5799552346728385</c:v>
                </c:pt>
                <c:pt idx="1470">
                  <c:v>5.7537395135123823</c:v>
                </c:pt>
                <c:pt idx="1471">
                  <c:v>4.3482531102161275</c:v>
                </c:pt>
                <c:pt idx="1472">
                  <c:v>6.2361414375120532</c:v>
                </c:pt>
                <c:pt idx="1473">
                  <c:v>7.0777519291272339</c:v>
                </c:pt>
                <c:pt idx="1474">
                  <c:v>2.9387145154886332</c:v>
                </c:pt>
                <c:pt idx="1475">
                  <c:v>6.5981195844957314</c:v>
                </c:pt>
                <c:pt idx="1476">
                  <c:v>2.6515531547573912</c:v>
                </c:pt>
                <c:pt idx="1477">
                  <c:v>8.917969022921298</c:v>
                </c:pt>
                <c:pt idx="1478">
                  <c:v>7.0417749440007604</c:v>
                </c:pt>
                <c:pt idx="1479">
                  <c:v>5.5209676664579455</c:v>
                </c:pt>
                <c:pt idx="1480">
                  <c:v>7.033003131304473</c:v>
                </c:pt>
                <c:pt idx="1481">
                  <c:v>7.8757165587599101</c:v>
                </c:pt>
                <c:pt idx="1482">
                  <c:v>11.888425996629616</c:v>
                </c:pt>
                <c:pt idx="1483">
                  <c:v>-0.43813585468821437</c:v>
                </c:pt>
                <c:pt idx="1484">
                  <c:v>5.9403153364661394</c:v>
                </c:pt>
                <c:pt idx="1485">
                  <c:v>8.8570739316886264</c:v>
                </c:pt>
                <c:pt idx="1486">
                  <c:v>10.643227348033022</c:v>
                </c:pt>
                <c:pt idx="1487">
                  <c:v>5.6584136311426434</c:v>
                </c:pt>
                <c:pt idx="1488">
                  <c:v>2.5064585136211797</c:v>
                </c:pt>
                <c:pt idx="1489">
                  <c:v>4.195832855409761</c:v>
                </c:pt>
                <c:pt idx="1490">
                  <c:v>4.3245711601247088</c:v>
                </c:pt>
                <c:pt idx="1491">
                  <c:v>7.4399202729340725</c:v>
                </c:pt>
                <c:pt idx="1492">
                  <c:v>7.5481165606465739</c:v>
                </c:pt>
                <c:pt idx="1493">
                  <c:v>-1.4748832335814255</c:v>
                </c:pt>
                <c:pt idx="1494">
                  <c:v>2.0168002990664946</c:v>
                </c:pt>
                <c:pt idx="1495">
                  <c:v>11.824185543869428</c:v>
                </c:pt>
                <c:pt idx="1496">
                  <c:v>-1.8802982950551606</c:v>
                </c:pt>
                <c:pt idx="1497">
                  <c:v>6.0076883812558224</c:v>
                </c:pt>
                <c:pt idx="1498">
                  <c:v>10.43029418450498</c:v>
                </c:pt>
                <c:pt idx="1499">
                  <c:v>2.2025200529863498</c:v>
                </c:pt>
                <c:pt idx="1500">
                  <c:v>12.365661001059609</c:v>
                </c:pt>
                <c:pt idx="1501">
                  <c:v>5.7535058905367586</c:v>
                </c:pt>
                <c:pt idx="1502">
                  <c:v>8.1200392220022728</c:v>
                </c:pt>
                <c:pt idx="1503">
                  <c:v>4.8090281428252473</c:v>
                </c:pt>
                <c:pt idx="1504">
                  <c:v>5.8827538523098326</c:v>
                </c:pt>
                <c:pt idx="1505">
                  <c:v>5.411238988425251</c:v>
                </c:pt>
                <c:pt idx="1506">
                  <c:v>2.6915964239744889</c:v>
                </c:pt>
                <c:pt idx="1507">
                  <c:v>1.4371015847719564</c:v>
                </c:pt>
                <c:pt idx="1508">
                  <c:v>10.326589371220461</c:v>
                </c:pt>
                <c:pt idx="1509">
                  <c:v>9.7292771003903908</c:v>
                </c:pt>
                <c:pt idx="1510">
                  <c:v>9.2090781317642474</c:v>
                </c:pt>
                <c:pt idx="1511">
                  <c:v>10.067378468953743</c:v>
                </c:pt>
                <c:pt idx="1512">
                  <c:v>4.1705575642566233</c:v>
                </c:pt>
                <c:pt idx="1513">
                  <c:v>3.7676187312107694</c:v>
                </c:pt>
                <c:pt idx="1514">
                  <c:v>1.2886147123849523</c:v>
                </c:pt>
                <c:pt idx="1515">
                  <c:v>-1.6751789967712556</c:v>
                </c:pt>
                <c:pt idx="1516">
                  <c:v>3.5378175537790462</c:v>
                </c:pt>
                <c:pt idx="1517">
                  <c:v>1.4367815754599276</c:v>
                </c:pt>
                <c:pt idx="1518">
                  <c:v>6.6716549044080811</c:v>
                </c:pt>
                <c:pt idx="1519">
                  <c:v>7.3399968227426076</c:v>
                </c:pt>
                <c:pt idx="1520">
                  <c:v>6.9717512753006483</c:v>
                </c:pt>
                <c:pt idx="1521">
                  <c:v>10.713877373214441</c:v>
                </c:pt>
                <c:pt idx="1522">
                  <c:v>4.5006081084179206</c:v>
                </c:pt>
                <c:pt idx="1523">
                  <c:v>8.5867000141494696</c:v>
                </c:pt>
                <c:pt idx="1524">
                  <c:v>5.5819087600307133</c:v>
                </c:pt>
                <c:pt idx="1525">
                  <c:v>1.4639548669563567</c:v>
                </c:pt>
                <c:pt idx="1526">
                  <c:v>7.7490400755837561</c:v>
                </c:pt>
                <c:pt idx="1527">
                  <c:v>4.7785413635435425</c:v>
                </c:pt>
                <c:pt idx="1528">
                  <c:v>11.359115746960232</c:v>
                </c:pt>
                <c:pt idx="1529">
                  <c:v>8.465231654101613</c:v>
                </c:pt>
                <c:pt idx="1530">
                  <c:v>4.4720205027600208</c:v>
                </c:pt>
                <c:pt idx="1531">
                  <c:v>2.5723832013313577</c:v>
                </c:pt>
                <c:pt idx="1532">
                  <c:v>5.7469384249298319</c:v>
                </c:pt>
                <c:pt idx="1533">
                  <c:v>8.1810966497710815</c:v>
                </c:pt>
                <c:pt idx="1534">
                  <c:v>9.3286517054374869</c:v>
                </c:pt>
                <c:pt idx="1535">
                  <c:v>4.6796086448028538</c:v>
                </c:pt>
                <c:pt idx="1536">
                  <c:v>10.7450021010459</c:v>
                </c:pt>
                <c:pt idx="1537">
                  <c:v>7.0636387639537181</c:v>
                </c:pt>
                <c:pt idx="1538">
                  <c:v>10.513582264854554</c:v>
                </c:pt>
                <c:pt idx="1539">
                  <c:v>-2.5227375412424111</c:v>
                </c:pt>
                <c:pt idx="1540">
                  <c:v>0.14538270120828445</c:v>
                </c:pt>
                <c:pt idx="1541">
                  <c:v>10.095536285378598</c:v>
                </c:pt>
                <c:pt idx="1542">
                  <c:v>2.8207884231693847</c:v>
                </c:pt>
                <c:pt idx="1543">
                  <c:v>3.2823580607795879</c:v>
                </c:pt>
                <c:pt idx="1544">
                  <c:v>2.8616095161589117</c:v>
                </c:pt>
                <c:pt idx="1545">
                  <c:v>5.9968275412418839</c:v>
                </c:pt>
                <c:pt idx="1546">
                  <c:v>10.449313585094702</c:v>
                </c:pt>
                <c:pt idx="1547">
                  <c:v>14.187561539882587</c:v>
                </c:pt>
                <c:pt idx="1548">
                  <c:v>0.10255408149830325</c:v>
                </c:pt>
                <c:pt idx="1549">
                  <c:v>-3.0698913327261552</c:v>
                </c:pt>
                <c:pt idx="1550">
                  <c:v>8.3865712172974209</c:v>
                </c:pt>
                <c:pt idx="1551">
                  <c:v>2.5632938150514075</c:v>
                </c:pt>
                <c:pt idx="1552">
                  <c:v>9.1964385877881174</c:v>
                </c:pt>
                <c:pt idx="1553">
                  <c:v>3.560239789124326</c:v>
                </c:pt>
                <c:pt idx="1554">
                  <c:v>5.3612886588247051</c:v>
                </c:pt>
                <c:pt idx="1555">
                  <c:v>10.768550949006757</c:v>
                </c:pt>
                <c:pt idx="1556">
                  <c:v>8.4677223542048843</c:v>
                </c:pt>
                <c:pt idx="1557">
                  <c:v>8.6183912021939051</c:v>
                </c:pt>
                <c:pt idx="1558">
                  <c:v>3.413198306844083</c:v>
                </c:pt>
                <c:pt idx="1559">
                  <c:v>9.3443061827289018</c:v>
                </c:pt>
                <c:pt idx="1560">
                  <c:v>6.7482528928140981</c:v>
                </c:pt>
                <c:pt idx="1561">
                  <c:v>10.613989940014264</c:v>
                </c:pt>
                <c:pt idx="1562">
                  <c:v>9.0692824719921585</c:v>
                </c:pt>
                <c:pt idx="1563">
                  <c:v>14.911201558373321</c:v>
                </c:pt>
                <c:pt idx="1564">
                  <c:v>-3.1636970851670281</c:v>
                </c:pt>
                <c:pt idx="1565">
                  <c:v>5.4738029825917147</c:v>
                </c:pt>
                <c:pt idx="1566">
                  <c:v>7.373737657139344</c:v>
                </c:pt>
                <c:pt idx="1567">
                  <c:v>11.903653975531419</c:v>
                </c:pt>
                <c:pt idx="1568">
                  <c:v>10.484975688034284</c:v>
                </c:pt>
                <c:pt idx="1569">
                  <c:v>8.9994183053028358</c:v>
                </c:pt>
                <c:pt idx="1570">
                  <c:v>10.022171557512067</c:v>
                </c:pt>
                <c:pt idx="1571">
                  <c:v>2.9757022723488573</c:v>
                </c:pt>
                <c:pt idx="1572">
                  <c:v>8.3028372992157191</c:v>
                </c:pt>
                <c:pt idx="1573">
                  <c:v>6.4512054616746282</c:v>
                </c:pt>
                <c:pt idx="1574">
                  <c:v>10.390590229720237</c:v>
                </c:pt>
                <c:pt idx="1575">
                  <c:v>9.788222545912836</c:v>
                </c:pt>
                <c:pt idx="1576">
                  <c:v>3.2395305555545253</c:v>
                </c:pt>
                <c:pt idx="1577">
                  <c:v>7.5563508056900845</c:v>
                </c:pt>
                <c:pt idx="1578">
                  <c:v>2.9236649438642264</c:v>
                </c:pt>
                <c:pt idx="1579">
                  <c:v>1.4785389672207945</c:v>
                </c:pt>
                <c:pt idx="1580">
                  <c:v>11.303650884453045</c:v>
                </c:pt>
                <c:pt idx="1581">
                  <c:v>10.702362675903741</c:v>
                </c:pt>
                <c:pt idx="1582">
                  <c:v>10.178144640953528</c:v>
                </c:pt>
                <c:pt idx="1583">
                  <c:v>7.3476945444504009</c:v>
                </c:pt>
                <c:pt idx="1584">
                  <c:v>6.6939613225197769</c:v>
                </c:pt>
                <c:pt idx="1585">
                  <c:v>7.8461758653469538</c:v>
                </c:pt>
                <c:pt idx="1586">
                  <c:v>7.0032559102861427</c:v>
                </c:pt>
                <c:pt idx="1587">
                  <c:v>5.6588418602237782</c:v>
                </c:pt>
                <c:pt idx="1588">
                  <c:v>12.969640700127666</c:v>
                </c:pt>
                <c:pt idx="1589">
                  <c:v>7.3732411547587784</c:v>
                </c:pt>
                <c:pt idx="1590">
                  <c:v>3.7651643944475248</c:v>
                </c:pt>
                <c:pt idx="1591">
                  <c:v>8.7766530009414812</c:v>
                </c:pt>
                <c:pt idx="1592">
                  <c:v>5.1537247126188159</c:v>
                </c:pt>
                <c:pt idx="1593">
                  <c:v>2.1950328964408041</c:v>
                </c:pt>
                <c:pt idx="1594">
                  <c:v>14.518200038715261</c:v>
                </c:pt>
                <c:pt idx="1595">
                  <c:v>1.5027021701950067</c:v>
                </c:pt>
                <c:pt idx="1596">
                  <c:v>5.3826598144457964</c:v>
                </c:pt>
                <c:pt idx="1597">
                  <c:v>6.2048428520298753</c:v>
                </c:pt>
                <c:pt idx="1598">
                  <c:v>7.2370333612863993</c:v>
                </c:pt>
                <c:pt idx="1599">
                  <c:v>7.7147898093757128</c:v>
                </c:pt>
                <c:pt idx="1600">
                  <c:v>11.934828551784898</c:v>
                </c:pt>
                <c:pt idx="1601">
                  <c:v>2.0627516183872281</c:v>
                </c:pt>
                <c:pt idx="1602">
                  <c:v>5.4802990441155295</c:v>
                </c:pt>
                <c:pt idx="1603">
                  <c:v>7.0333484109759592</c:v>
                </c:pt>
                <c:pt idx="1604">
                  <c:v>4.316095612364327</c:v>
                </c:pt>
                <c:pt idx="1605">
                  <c:v>6.3458622333094956</c:v>
                </c:pt>
                <c:pt idx="1606">
                  <c:v>9.1387242723751392</c:v>
                </c:pt>
                <c:pt idx="1607">
                  <c:v>2.6236935350162254</c:v>
                </c:pt>
                <c:pt idx="1608">
                  <c:v>10.254056881664056</c:v>
                </c:pt>
                <c:pt idx="1609">
                  <c:v>2.8446095141823182</c:v>
                </c:pt>
                <c:pt idx="1610">
                  <c:v>7.2634905504068863</c:v>
                </c:pt>
                <c:pt idx="1611">
                  <c:v>0.99840488181015652</c:v>
                </c:pt>
                <c:pt idx="1612">
                  <c:v>6.7457498544794738</c:v>
                </c:pt>
                <c:pt idx="1613">
                  <c:v>8.1419117232265794</c:v>
                </c:pt>
                <c:pt idx="1614">
                  <c:v>2.5167916641468597</c:v>
                </c:pt>
                <c:pt idx="1615">
                  <c:v>2.7403516549051377</c:v>
                </c:pt>
                <c:pt idx="1616">
                  <c:v>2.917533978368243</c:v>
                </c:pt>
                <c:pt idx="1617">
                  <c:v>3.4643950704566482</c:v>
                </c:pt>
                <c:pt idx="1618">
                  <c:v>-1.0591799858681519</c:v>
                </c:pt>
                <c:pt idx="1619">
                  <c:v>8.6131694202111202</c:v>
                </c:pt>
                <c:pt idx="1620">
                  <c:v>4.3915487364926884</c:v>
                </c:pt>
                <c:pt idx="1621">
                  <c:v>1.3886492707758233</c:v>
                </c:pt>
                <c:pt idx="1622">
                  <c:v>1.3105920034490071E-2</c:v>
                </c:pt>
                <c:pt idx="1623">
                  <c:v>7.7615068423045299</c:v>
                </c:pt>
                <c:pt idx="1624">
                  <c:v>4.0954742712576859</c:v>
                </c:pt>
                <c:pt idx="1625">
                  <c:v>2.6984907934218527</c:v>
                </c:pt>
                <c:pt idx="1626">
                  <c:v>2.7872889294584073</c:v>
                </c:pt>
                <c:pt idx="1627">
                  <c:v>1.7246290723245652</c:v>
                </c:pt>
                <c:pt idx="1628">
                  <c:v>10.21717063594034</c:v>
                </c:pt>
                <c:pt idx="1629">
                  <c:v>6.6551610656401881</c:v>
                </c:pt>
                <c:pt idx="1630">
                  <c:v>6.5296102433741599</c:v>
                </c:pt>
                <c:pt idx="1631">
                  <c:v>3.6393848896297634</c:v>
                </c:pt>
                <c:pt idx="1632">
                  <c:v>6.1785151005840948</c:v>
                </c:pt>
                <c:pt idx="1633">
                  <c:v>2.3367480382862444</c:v>
                </c:pt>
                <c:pt idx="1634">
                  <c:v>5.3203006706212612</c:v>
                </c:pt>
                <c:pt idx="1635">
                  <c:v>1.0948895040866067</c:v>
                </c:pt>
                <c:pt idx="1636">
                  <c:v>2.8566758145133679</c:v>
                </c:pt>
                <c:pt idx="1637">
                  <c:v>4.3766724189711219</c:v>
                </c:pt>
                <c:pt idx="1638">
                  <c:v>4.1011400899759236</c:v>
                </c:pt>
                <c:pt idx="1639">
                  <c:v>10.453772047295541</c:v>
                </c:pt>
                <c:pt idx="1640">
                  <c:v>5.6103275346978698</c:v>
                </c:pt>
                <c:pt idx="1641">
                  <c:v>2.1451201815336427</c:v>
                </c:pt>
                <c:pt idx="1642">
                  <c:v>7.8550875543872465</c:v>
                </c:pt>
                <c:pt idx="1643">
                  <c:v>5.6069764241100257</c:v>
                </c:pt>
                <c:pt idx="1644">
                  <c:v>7.9745590776527324</c:v>
                </c:pt>
                <c:pt idx="1645">
                  <c:v>8.9601210348506122</c:v>
                </c:pt>
                <c:pt idx="1646">
                  <c:v>8.9551582365112061</c:v>
                </c:pt>
                <c:pt idx="1647">
                  <c:v>9.6695016917093604</c:v>
                </c:pt>
                <c:pt idx="1648">
                  <c:v>3.2484360745600038</c:v>
                </c:pt>
                <c:pt idx="1649">
                  <c:v>5.9844826475726567</c:v>
                </c:pt>
                <c:pt idx="1650">
                  <c:v>8.5237170860160631</c:v>
                </c:pt>
                <c:pt idx="1651">
                  <c:v>4.6128459444905463</c:v>
                </c:pt>
                <c:pt idx="1652">
                  <c:v>7.0381070572759841</c:v>
                </c:pt>
                <c:pt idx="1653">
                  <c:v>2.5037315188340532</c:v>
                </c:pt>
                <c:pt idx="1654">
                  <c:v>7.1036570007227056</c:v>
                </c:pt>
                <c:pt idx="1655">
                  <c:v>1.2110121184353373</c:v>
                </c:pt>
                <c:pt idx="1656">
                  <c:v>9.9338005551034616</c:v>
                </c:pt>
                <c:pt idx="1657">
                  <c:v>7.5355601521382258</c:v>
                </c:pt>
                <c:pt idx="1658">
                  <c:v>1.970479035599392</c:v>
                </c:pt>
                <c:pt idx="1659">
                  <c:v>7.325276196382819</c:v>
                </c:pt>
                <c:pt idx="1660">
                  <c:v>4.7692151040422655</c:v>
                </c:pt>
                <c:pt idx="1661">
                  <c:v>4.3715022373007413</c:v>
                </c:pt>
                <c:pt idx="1662">
                  <c:v>6.1741491916412645</c:v>
                </c:pt>
                <c:pt idx="1663">
                  <c:v>-1.050383194744998</c:v>
                </c:pt>
                <c:pt idx="1664">
                  <c:v>6.9782538366547113</c:v>
                </c:pt>
                <c:pt idx="1665">
                  <c:v>3.2833522166420619</c:v>
                </c:pt>
                <c:pt idx="1666">
                  <c:v>13.28099031767125</c:v>
                </c:pt>
                <c:pt idx="1667">
                  <c:v>2.030215854965955</c:v>
                </c:pt>
                <c:pt idx="1668">
                  <c:v>4.4266130753500788</c:v>
                </c:pt>
                <c:pt idx="1669">
                  <c:v>1.198062051158812</c:v>
                </c:pt>
                <c:pt idx="1670">
                  <c:v>5.5791610184747835</c:v>
                </c:pt>
                <c:pt idx="1671">
                  <c:v>11.323450089133072</c:v>
                </c:pt>
                <c:pt idx="1672">
                  <c:v>4.2016075685441789</c:v>
                </c:pt>
                <c:pt idx="1673">
                  <c:v>5.2563731020114295</c:v>
                </c:pt>
                <c:pt idx="1674">
                  <c:v>5.8206437076372275</c:v>
                </c:pt>
                <c:pt idx="1675">
                  <c:v>9.1273393402674632</c:v>
                </c:pt>
                <c:pt idx="1676">
                  <c:v>4.7852212208581824</c:v>
                </c:pt>
                <c:pt idx="1677">
                  <c:v>4.1330521496898083</c:v>
                </c:pt>
                <c:pt idx="1678">
                  <c:v>9.3797501708834012</c:v>
                </c:pt>
                <c:pt idx="1679">
                  <c:v>3.2863168667730975</c:v>
                </c:pt>
                <c:pt idx="1680">
                  <c:v>4.8198716406498852</c:v>
                </c:pt>
                <c:pt idx="1681">
                  <c:v>7.5193567222742335</c:v>
                </c:pt>
                <c:pt idx="1682">
                  <c:v>6.4668464851146457</c:v>
                </c:pt>
                <c:pt idx="1683">
                  <c:v>6.5749706724987114</c:v>
                </c:pt>
                <c:pt idx="1684">
                  <c:v>4.9280422011353924</c:v>
                </c:pt>
                <c:pt idx="1685">
                  <c:v>9.5695831678112668</c:v>
                </c:pt>
                <c:pt idx="1686">
                  <c:v>5.7853104626237144</c:v>
                </c:pt>
                <c:pt idx="1687">
                  <c:v>5.3156100468958387</c:v>
                </c:pt>
                <c:pt idx="1688">
                  <c:v>3.3101660368747097</c:v>
                </c:pt>
                <c:pt idx="1689">
                  <c:v>11.76065208256361</c:v>
                </c:pt>
                <c:pt idx="1690">
                  <c:v>6.3002015840751495</c:v>
                </c:pt>
                <c:pt idx="1691">
                  <c:v>8.3671815067266131</c:v>
                </c:pt>
                <c:pt idx="1692">
                  <c:v>4.8606119395377112</c:v>
                </c:pt>
                <c:pt idx="1693">
                  <c:v>5.3279467268748713</c:v>
                </c:pt>
                <c:pt idx="1694">
                  <c:v>13.394441801848822</c:v>
                </c:pt>
                <c:pt idx="1695">
                  <c:v>1.7968366537486933</c:v>
                </c:pt>
                <c:pt idx="1696">
                  <c:v>7.6772291333466915</c:v>
                </c:pt>
                <c:pt idx="1697">
                  <c:v>5.8503807530660215</c:v>
                </c:pt>
                <c:pt idx="1698">
                  <c:v>7.2593976509981868</c:v>
                </c:pt>
                <c:pt idx="1699">
                  <c:v>5.8578079000620651</c:v>
                </c:pt>
                <c:pt idx="1700">
                  <c:v>2.8460909748242336</c:v>
                </c:pt>
                <c:pt idx="1701">
                  <c:v>5.3376869399370683</c:v>
                </c:pt>
                <c:pt idx="1702">
                  <c:v>17.468750142965973</c:v>
                </c:pt>
                <c:pt idx="1703">
                  <c:v>2.2052369083888186</c:v>
                </c:pt>
                <c:pt idx="1704">
                  <c:v>10.746822046141117</c:v>
                </c:pt>
                <c:pt idx="1705">
                  <c:v>6.2138953878144871</c:v>
                </c:pt>
                <c:pt idx="1706">
                  <c:v>2.2136657474111816</c:v>
                </c:pt>
                <c:pt idx="1707">
                  <c:v>11.301121160096734</c:v>
                </c:pt>
                <c:pt idx="1708">
                  <c:v>3.5995777981465102</c:v>
                </c:pt>
                <c:pt idx="1709">
                  <c:v>5.3624560531623482</c:v>
                </c:pt>
                <c:pt idx="1710">
                  <c:v>10.407760847222274</c:v>
                </c:pt>
                <c:pt idx="1711">
                  <c:v>6.15855889380608</c:v>
                </c:pt>
                <c:pt idx="1712">
                  <c:v>3.0291257245856253</c:v>
                </c:pt>
                <c:pt idx="1713">
                  <c:v>3.0371177667178526</c:v>
                </c:pt>
                <c:pt idx="1714">
                  <c:v>10.655773248581511</c:v>
                </c:pt>
                <c:pt idx="1715">
                  <c:v>6.3047485564757144</c:v>
                </c:pt>
                <c:pt idx="1716">
                  <c:v>3.9582025893347694E-2</c:v>
                </c:pt>
                <c:pt idx="1717">
                  <c:v>9.3979524915355039</c:v>
                </c:pt>
                <c:pt idx="1718">
                  <c:v>5.9302601564137785</c:v>
                </c:pt>
                <c:pt idx="1719">
                  <c:v>5.6998644841191233</c:v>
                </c:pt>
                <c:pt idx="1720">
                  <c:v>6.0987625051356336</c:v>
                </c:pt>
                <c:pt idx="1721">
                  <c:v>7.1083493651074816</c:v>
                </c:pt>
                <c:pt idx="1722">
                  <c:v>2.5647903513562063</c:v>
                </c:pt>
                <c:pt idx="1723">
                  <c:v>3.5297322127618518</c:v>
                </c:pt>
                <c:pt idx="1724">
                  <c:v>12.018214731999574</c:v>
                </c:pt>
                <c:pt idx="1725">
                  <c:v>7.9663344825507965</c:v>
                </c:pt>
                <c:pt idx="1726">
                  <c:v>5.8756657707122022</c:v>
                </c:pt>
                <c:pt idx="1727">
                  <c:v>5.6660075337681022</c:v>
                </c:pt>
              </c:numCache>
            </c:numRef>
          </c:xVal>
          <c:yVal>
            <c:numRef>
              <c:f>Sheet1!$AA$9:$AA$1736</c:f>
              <c:numCache>
                <c:formatCode>General</c:formatCode>
                <c:ptCount val="1728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8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2</c:v>
                </c:pt>
                <c:pt idx="17">
                  <c:v>4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4</c:v>
                </c:pt>
                <c:pt idx="22">
                  <c:v>6</c:v>
                </c:pt>
                <c:pt idx="23">
                  <c:v>0</c:v>
                </c:pt>
                <c:pt idx="24">
                  <c:v>4</c:v>
                </c:pt>
                <c:pt idx="25">
                  <c:v>0</c:v>
                </c:pt>
                <c:pt idx="26">
                  <c:v>4</c:v>
                </c:pt>
                <c:pt idx="27">
                  <c:v>6</c:v>
                </c:pt>
                <c:pt idx="28">
                  <c:v>4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0</c:v>
                </c:pt>
                <c:pt idx="33">
                  <c:v>6</c:v>
                </c:pt>
                <c:pt idx="34">
                  <c:v>6</c:v>
                </c:pt>
                <c:pt idx="35">
                  <c:v>2</c:v>
                </c:pt>
                <c:pt idx="36">
                  <c:v>0</c:v>
                </c:pt>
                <c:pt idx="37">
                  <c:v>2</c:v>
                </c:pt>
                <c:pt idx="38">
                  <c:v>6</c:v>
                </c:pt>
                <c:pt idx="39">
                  <c:v>2</c:v>
                </c:pt>
                <c:pt idx="40">
                  <c:v>2</c:v>
                </c:pt>
                <c:pt idx="41">
                  <c:v>0</c:v>
                </c:pt>
                <c:pt idx="42">
                  <c:v>4</c:v>
                </c:pt>
                <c:pt idx="43">
                  <c:v>4</c:v>
                </c:pt>
                <c:pt idx="44">
                  <c:v>2</c:v>
                </c:pt>
                <c:pt idx="45">
                  <c:v>4</c:v>
                </c:pt>
                <c:pt idx="46">
                  <c:v>6</c:v>
                </c:pt>
                <c:pt idx="47">
                  <c:v>2</c:v>
                </c:pt>
                <c:pt idx="48">
                  <c:v>6</c:v>
                </c:pt>
                <c:pt idx="49">
                  <c:v>2</c:v>
                </c:pt>
                <c:pt idx="50">
                  <c:v>4</c:v>
                </c:pt>
                <c:pt idx="51">
                  <c:v>4</c:v>
                </c:pt>
                <c:pt idx="52">
                  <c:v>2</c:v>
                </c:pt>
                <c:pt idx="53">
                  <c:v>2</c:v>
                </c:pt>
                <c:pt idx="54">
                  <c:v>4</c:v>
                </c:pt>
                <c:pt idx="55">
                  <c:v>2</c:v>
                </c:pt>
                <c:pt idx="56">
                  <c:v>4</c:v>
                </c:pt>
                <c:pt idx="57">
                  <c:v>2</c:v>
                </c:pt>
                <c:pt idx="58">
                  <c:v>2</c:v>
                </c:pt>
                <c:pt idx="59">
                  <c:v>6</c:v>
                </c:pt>
                <c:pt idx="60">
                  <c:v>6</c:v>
                </c:pt>
                <c:pt idx="61">
                  <c:v>4</c:v>
                </c:pt>
                <c:pt idx="62">
                  <c:v>0</c:v>
                </c:pt>
                <c:pt idx="63">
                  <c:v>6</c:v>
                </c:pt>
                <c:pt idx="64">
                  <c:v>4</c:v>
                </c:pt>
                <c:pt idx="65">
                  <c:v>6</c:v>
                </c:pt>
                <c:pt idx="66">
                  <c:v>0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2</c:v>
                </c:pt>
                <c:pt idx="76">
                  <c:v>6</c:v>
                </c:pt>
                <c:pt idx="77">
                  <c:v>6</c:v>
                </c:pt>
                <c:pt idx="78">
                  <c:v>4</c:v>
                </c:pt>
                <c:pt idx="79">
                  <c:v>8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4</c:v>
                </c:pt>
                <c:pt idx="88">
                  <c:v>0</c:v>
                </c:pt>
                <c:pt idx="89">
                  <c:v>4</c:v>
                </c:pt>
                <c:pt idx="90">
                  <c:v>4</c:v>
                </c:pt>
                <c:pt idx="91">
                  <c:v>0</c:v>
                </c:pt>
                <c:pt idx="92">
                  <c:v>6</c:v>
                </c:pt>
                <c:pt idx="93">
                  <c:v>4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4</c:v>
                </c:pt>
                <c:pt idx="99">
                  <c:v>4</c:v>
                </c:pt>
                <c:pt idx="100">
                  <c:v>6</c:v>
                </c:pt>
                <c:pt idx="101">
                  <c:v>2</c:v>
                </c:pt>
                <c:pt idx="102">
                  <c:v>4</c:v>
                </c:pt>
                <c:pt idx="103">
                  <c:v>8</c:v>
                </c:pt>
                <c:pt idx="104">
                  <c:v>2</c:v>
                </c:pt>
                <c:pt idx="105">
                  <c:v>4</c:v>
                </c:pt>
                <c:pt idx="106">
                  <c:v>2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6</c:v>
                </c:pt>
                <c:pt idx="111">
                  <c:v>6</c:v>
                </c:pt>
                <c:pt idx="112">
                  <c:v>2</c:v>
                </c:pt>
                <c:pt idx="113">
                  <c:v>6</c:v>
                </c:pt>
                <c:pt idx="114">
                  <c:v>2</c:v>
                </c:pt>
                <c:pt idx="115">
                  <c:v>8</c:v>
                </c:pt>
                <c:pt idx="116">
                  <c:v>2</c:v>
                </c:pt>
                <c:pt idx="117">
                  <c:v>4</c:v>
                </c:pt>
                <c:pt idx="118">
                  <c:v>2</c:v>
                </c:pt>
                <c:pt idx="119">
                  <c:v>6</c:v>
                </c:pt>
                <c:pt idx="120">
                  <c:v>2</c:v>
                </c:pt>
                <c:pt idx="121">
                  <c:v>4</c:v>
                </c:pt>
                <c:pt idx="122">
                  <c:v>6</c:v>
                </c:pt>
                <c:pt idx="123">
                  <c:v>4</c:v>
                </c:pt>
                <c:pt idx="124">
                  <c:v>6</c:v>
                </c:pt>
                <c:pt idx="125">
                  <c:v>8</c:v>
                </c:pt>
                <c:pt idx="126">
                  <c:v>2</c:v>
                </c:pt>
                <c:pt idx="127">
                  <c:v>4</c:v>
                </c:pt>
                <c:pt idx="128">
                  <c:v>6</c:v>
                </c:pt>
                <c:pt idx="129">
                  <c:v>6</c:v>
                </c:pt>
                <c:pt idx="130">
                  <c:v>2</c:v>
                </c:pt>
                <c:pt idx="131">
                  <c:v>4</c:v>
                </c:pt>
                <c:pt idx="132">
                  <c:v>8</c:v>
                </c:pt>
                <c:pt idx="133">
                  <c:v>8</c:v>
                </c:pt>
                <c:pt idx="134">
                  <c:v>4</c:v>
                </c:pt>
                <c:pt idx="135">
                  <c:v>6</c:v>
                </c:pt>
                <c:pt idx="136">
                  <c:v>6</c:v>
                </c:pt>
                <c:pt idx="137">
                  <c:v>4</c:v>
                </c:pt>
                <c:pt idx="138">
                  <c:v>2</c:v>
                </c:pt>
                <c:pt idx="139">
                  <c:v>6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6</c:v>
                </c:pt>
                <c:pt idx="147">
                  <c:v>4</c:v>
                </c:pt>
                <c:pt idx="148">
                  <c:v>4</c:v>
                </c:pt>
                <c:pt idx="149">
                  <c:v>2</c:v>
                </c:pt>
                <c:pt idx="150">
                  <c:v>4</c:v>
                </c:pt>
                <c:pt idx="151">
                  <c:v>4</c:v>
                </c:pt>
                <c:pt idx="152">
                  <c:v>6</c:v>
                </c:pt>
                <c:pt idx="153">
                  <c:v>4</c:v>
                </c:pt>
                <c:pt idx="154">
                  <c:v>0</c:v>
                </c:pt>
                <c:pt idx="155">
                  <c:v>2</c:v>
                </c:pt>
                <c:pt idx="156">
                  <c:v>4</c:v>
                </c:pt>
                <c:pt idx="157">
                  <c:v>8</c:v>
                </c:pt>
                <c:pt idx="158">
                  <c:v>8</c:v>
                </c:pt>
                <c:pt idx="159">
                  <c:v>2</c:v>
                </c:pt>
                <c:pt idx="160">
                  <c:v>2</c:v>
                </c:pt>
                <c:pt idx="161">
                  <c:v>6</c:v>
                </c:pt>
                <c:pt idx="162">
                  <c:v>6</c:v>
                </c:pt>
                <c:pt idx="163">
                  <c:v>4</c:v>
                </c:pt>
                <c:pt idx="164">
                  <c:v>2</c:v>
                </c:pt>
                <c:pt idx="165">
                  <c:v>6</c:v>
                </c:pt>
                <c:pt idx="166">
                  <c:v>2</c:v>
                </c:pt>
                <c:pt idx="167">
                  <c:v>4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4</c:v>
                </c:pt>
                <c:pt idx="172">
                  <c:v>4</c:v>
                </c:pt>
                <c:pt idx="173">
                  <c:v>2</c:v>
                </c:pt>
                <c:pt idx="174">
                  <c:v>2</c:v>
                </c:pt>
                <c:pt idx="175">
                  <c:v>4</c:v>
                </c:pt>
                <c:pt idx="176">
                  <c:v>0</c:v>
                </c:pt>
                <c:pt idx="177">
                  <c:v>4</c:v>
                </c:pt>
                <c:pt idx="178">
                  <c:v>6</c:v>
                </c:pt>
                <c:pt idx="179">
                  <c:v>6</c:v>
                </c:pt>
                <c:pt idx="180">
                  <c:v>2</c:v>
                </c:pt>
                <c:pt idx="181">
                  <c:v>2</c:v>
                </c:pt>
                <c:pt idx="182">
                  <c:v>4</c:v>
                </c:pt>
                <c:pt idx="183">
                  <c:v>4</c:v>
                </c:pt>
                <c:pt idx="184">
                  <c:v>6</c:v>
                </c:pt>
                <c:pt idx="185">
                  <c:v>8</c:v>
                </c:pt>
                <c:pt idx="186">
                  <c:v>6</c:v>
                </c:pt>
                <c:pt idx="187">
                  <c:v>4</c:v>
                </c:pt>
                <c:pt idx="188">
                  <c:v>2</c:v>
                </c:pt>
                <c:pt idx="189">
                  <c:v>6</c:v>
                </c:pt>
                <c:pt idx="190">
                  <c:v>2</c:v>
                </c:pt>
                <c:pt idx="191">
                  <c:v>0</c:v>
                </c:pt>
                <c:pt idx="192">
                  <c:v>4</c:v>
                </c:pt>
                <c:pt idx="193">
                  <c:v>4</c:v>
                </c:pt>
                <c:pt idx="194">
                  <c:v>6</c:v>
                </c:pt>
                <c:pt idx="195">
                  <c:v>2</c:v>
                </c:pt>
                <c:pt idx="196">
                  <c:v>8</c:v>
                </c:pt>
                <c:pt idx="197">
                  <c:v>4</c:v>
                </c:pt>
                <c:pt idx="198">
                  <c:v>6</c:v>
                </c:pt>
                <c:pt idx="199">
                  <c:v>4</c:v>
                </c:pt>
                <c:pt idx="200">
                  <c:v>2</c:v>
                </c:pt>
                <c:pt idx="201">
                  <c:v>2</c:v>
                </c:pt>
                <c:pt idx="202">
                  <c:v>4</c:v>
                </c:pt>
                <c:pt idx="203">
                  <c:v>4</c:v>
                </c:pt>
                <c:pt idx="204">
                  <c:v>6</c:v>
                </c:pt>
                <c:pt idx="205">
                  <c:v>8</c:v>
                </c:pt>
                <c:pt idx="206">
                  <c:v>6</c:v>
                </c:pt>
                <c:pt idx="207">
                  <c:v>6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  <c:pt idx="211">
                  <c:v>6</c:v>
                </c:pt>
                <c:pt idx="212">
                  <c:v>2</c:v>
                </c:pt>
                <c:pt idx="213">
                  <c:v>6</c:v>
                </c:pt>
                <c:pt idx="214">
                  <c:v>2</c:v>
                </c:pt>
                <c:pt idx="215">
                  <c:v>6</c:v>
                </c:pt>
                <c:pt idx="216">
                  <c:v>4</c:v>
                </c:pt>
                <c:pt idx="217">
                  <c:v>4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6</c:v>
                </c:pt>
                <c:pt idx="225">
                  <c:v>4</c:v>
                </c:pt>
                <c:pt idx="226">
                  <c:v>2</c:v>
                </c:pt>
                <c:pt idx="227">
                  <c:v>2</c:v>
                </c:pt>
                <c:pt idx="228">
                  <c:v>4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6</c:v>
                </c:pt>
                <c:pt idx="233">
                  <c:v>6</c:v>
                </c:pt>
                <c:pt idx="234">
                  <c:v>4</c:v>
                </c:pt>
                <c:pt idx="235">
                  <c:v>4</c:v>
                </c:pt>
                <c:pt idx="236">
                  <c:v>6</c:v>
                </c:pt>
                <c:pt idx="237">
                  <c:v>4</c:v>
                </c:pt>
                <c:pt idx="238">
                  <c:v>2</c:v>
                </c:pt>
                <c:pt idx="239">
                  <c:v>0</c:v>
                </c:pt>
                <c:pt idx="240">
                  <c:v>6</c:v>
                </c:pt>
                <c:pt idx="241">
                  <c:v>4</c:v>
                </c:pt>
                <c:pt idx="242">
                  <c:v>4</c:v>
                </c:pt>
                <c:pt idx="243">
                  <c:v>2</c:v>
                </c:pt>
                <c:pt idx="244">
                  <c:v>4</c:v>
                </c:pt>
                <c:pt idx="245">
                  <c:v>2</c:v>
                </c:pt>
                <c:pt idx="246">
                  <c:v>6</c:v>
                </c:pt>
                <c:pt idx="247">
                  <c:v>4</c:v>
                </c:pt>
                <c:pt idx="248">
                  <c:v>2</c:v>
                </c:pt>
                <c:pt idx="249">
                  <c:v>4</c:v>
                </c:pt>
                <c:pt idx="250">
                  <c:v>8</c:v>
                </c:pt>
                <c:pt idx="251">
                  <c:v>8</c:v>
                </c:pt>
                <c:pt idx="252">
                  <c:v>6</c:v>
                </c:pt>
                <c:pt idx="253">
                  <c:v>6</c:v>
                </c:pt>
                <c:pt idx="254">
                  <c:v>8</c:v>
                </c:pt>
                <c:pt idx="255">
                  <c:v>0</c:v>
                </c:pt>
                <c:pt idx="256">
                  <c:v>6</c:v>
                </c:pt>
                <c:pt idx="257">
                  <c:v>4</c:v>
                </c:pt>
                <c:pt idx="258">
                  <c:v>2</c:v>
                </c:pt>
                <c:pt idx="259">
                  <c:v>2</c:v>
                </c:pt>
                <c:pt idx="260">
                  <c:v>6</c:v>
                </c:pt>
                <c:pt idx="261">
                  <c:v>4</c:v>
                </c:pt>
                <c:pt idx="262">
                  <c:v>2</c:v>
                </c:pt>
                <c:pt idx="263">
                  <c:v>6</c:v>
                </c:pt>
                <c:pt idx="264">
                  <c:v>2</c:v>
                </c:pt>
                <c:pt idx="265">
                  <c:v>6</c:v>
                </c:pt>
                <c:pt idx="266">
                  <c:v>6</c:v>
                </c:pt>
                <c:pt idx="267">
                  <c:v>4</c:v>
                </c:pt>
                <c:pt idx="268">
                  <c:v>6</c:v>
                </c:pt>
                <c:pt idx="269">
                  <c:v>4</c:v>
                </c:pt>
                <c:pt idx="270">
                  <c:v>6</c:v>
                </c:pt>
                <c:pt idx="271">
                  <c:v>0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8</c:v>
                </c:pt>
                <c:pt idx="276">
                  <c:v>6</c:v>
                </c:pt>
                <c:pt idx="277">
                  <c:v>4</c:v>
                </c:pt>
                <c:pt idx="278">
                  <c:v>4</c:v>
                </c:pt>
                <c:pt idx="279">
                  <c:v>0</c:v>
                </c:pt>
                <c:pt idx="280">
                  <c:v>6</c:v>
                </c:pt>
                <c:pt idx="281">
                  <c:v>4</c:v>
                </c:pt>
                <c:pt idx="282">
                  <c:v>2</c:v>
                </c:pt>
                <c:pt idx="283">
                  <c:v>6</c:v>
                </c:pt>
                <c:pt idx="284">
                  <c:v>2</c:v>
                </c:pt>
                <c:pt idx="285">
                  <c:v>4</c:v>
                </c:pt>
                <c:pt idx="286">
                  <c:v>4</c:v>
                </c:pt>
                <c:pt idx="287">
                  <c:v>6</c:v>
                </c:pt>
                <c:pt idx="288">
                  <c:v>2</c:v>
                </c:pt>
                <c:pt idx="289">
                  <c:v>2</c:v>
                </c:pt>
                <c:pt idx="290">
                  <c:v>6</c:v>
                </c:pt>
                <c:pt idx="291">
                  <c:v>6</c:v>
                </c:pt>
                <c:pt idx="292">
                  <c:v>2</c:v>
                </c:pt>
                <c:pt idx="293">
                  <c:v>0</c:v>
                </c:pt>
                <c:pt idx="294">
                  <c:v>6</c:v>
                </c:pt>
                <c:pt idx="295">
                  <c:v>6</c:v>
                </c:pt>
                <c:pt idx="296">
                  <c:v>8</c:v>
                </c:pt>
                <c:pt idx="297">
                  <c:v>4</c:v>
                </c:pt>
                <c:pt idx="298">
                  <c:v>0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6</c:v>
                </c:pt>
                <c:pt idx="303">
                  <c:v>2</c:v>
                </c:pt>
                <c:pt idx="304">
                  <c:v>2</c:v>
                </c:pt>
                <c:pt idx="305">
                  <c:v>4</c:v>
                </c:pt>
                <c:pt idx="306">
                  <c:v>8</c:v>
                </c:pt>
                <c:pt idx="307">
                  <c:v>2</c:v>
                </c:pt>
                <c:pt idx="308">
                  <c:v>6</c:v>
                </c:pt>
                <c:pt idx="309">
                  <c:v>4</c:v>
                </c:pt>
                <c:pt idx="310">
                  <c:v>4</c:v>
                </c:pt>
                <c:pt idx="311">
                  <c:v>4</c:v>
                </c:pt>
                <c:pt idx="312">
                  <c:v>0</c:v>
                </c:pt>
                <c:pt idx="313">
                  <c:v>2</c:v>
                </c:pt>
                <c:pt idx="314">
                  <c:v>4</c:v>
                </c:pt>
                <c:pt idx="315">
                  <c:v>6</c:v>
                </c:pt>
                <c:pt idx="316">
                  <c:v>4</c:v>
                </c:pt>
                <c:pt idx="317">
                  <c:v>4</c:v>
                </c:pt>
                <c:pt idx="318">
                  <c:v>4</c:v>
                </c:pt>
                <c:pt idx="319">
                  <c:v>2</c:v>
                </c:pt>
                <c:pt idx="320">
                  <c:v>4</c:v>
                </c:pt>
                <c:pt idx="321">
                  <c:v>4</c:v>
                </c:pt>
                <c:pt idx="322">
                  <c:v>2</c:v>
                </c:pt>
                <c:pt idx="323">
                  <c:v>6</c:v>
                </c:pt>
                <c:pt idx="324">
                  <c:v>6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4</c:v>
                </c:pt>
                <c:pt idx="329">
                  <c:v>6</c:v>
                </c:pt>
                <c:pt idx="330">
                  <c:v>4</c:v>
                </c:pt>
                <c:pt idx="331">
                  <c:v>4</c:v>
                </c:pt>
                <c:pt idx="332">
                  <c:v>4</c:v>
                </c:pt>
                <c:pt idx="333">
                  <c:v>4</c:v>
                </c:pt>
                <c:pt idx="334">
                  <c:v>6</c:v>
                </c:pt>
                <c:pt idx="335">
                  <c:v>6</c:v>
                </c:pt>
                <c:pt idx="336">
                  <c:v>6</c:v>
                </c:pt>
                <c:pt idx="337">
                  <c:v>6</c:v>
                </c:pt>
                <c:pt idx="338">
                  <c:v>2</c:v>
                </c:pt>
                <c:pt idx="339">
                  <c:v>0</c:v>
                </c:pt>
                <c:pt idx="340">
                  <c:v>8</c:v>
                </c:pt>
                <c:pt idx="341">
                  <c:v>6</c:v>
                </c:pt>
                <c:pt idx="342">
                  <c:v>4</c:v>
                </c:pt>
                <c:pt idx="343">
                  <c:v>4</c:v>
                </c:pt>
                <c:pt idx="344">
                  <c:v>2</c:v>
                </c:pt>
                <c:pt idx="345">
                  <c:v>2</c:v>
                </c:pt>
                <c:pt idx="346">
                  <c:v>0</c:v>
                </c:pt>
                <c:pt idx="347">
                  <c:v>4</c:v>
                </c:pt>
                <c:pt idx="348">
                  <c:v>4</c:v>
                </c:pt>
                <c:pt idx="349">
                  <c:v>6</c:v>
                </c:pt>
                <c:pt idx="350">
                  <c:v>6</c:v>
                </c:pt>
                <c:pt idx="351">
                  <c:v>2</c:v>
                </c:pt>
                <c:pt idx="352">
                  <c:v>4</c:v>
                </c:pt>
                <c:pt idx="353">
                  <c:v>6</c:v>
                </c:pt>
                <c:pt idx="354">
                  <c:v>0</c:v>
                </c:pt>
                <c:pt idx="355">
                  <c:v>6</c:v>
                </c:pt>
                <c:pt idx="356">
                  <c:v>4</c:v>
                </c:pt>
                <c:pt idx="357">
                  <c:v>6</c:v>
                </c:pt>
                <c:pt idx="358">
                  <c:v>6</c:v>
                </c:pt>
                <c:pt idx="359">
                  <c:v>0</c:v>
                </c:pt>
                <c:pt idx="360">
                  <c:v>8</c:v>
                </c:pt>
                <c:pt idx="361">
                  <c:v>6</c:v>
                </c:pt>
                <c:pt idx="362">
                  <c:v>8</c:v>
                </c:pt>
                <c:pt idx="363">
                  <c:v>8</c:v>
                </c:pt>
                <c:pt idx="364">
                  <c:v>8</c:v>
                </c:pt>
                <c:pt idx="365">
                  <c:v>6</c:v>
                </c:pt>
                <c:pt idx="366">
                  <c:v>6</c:v>
                </c:pt>
                <c:pt idx="367">
                  <c:v>4</c:v>
                </c:pt>
                <c:pt idx="368">
                  <c:v>8</c:v>
                </c:pt>
                <c:pt idx="369">
                  <c:v>4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8</c:v>
                </c:pt>
                <c:pt idx="374">
                  <c:v>6</c:v>
                </c:pt>
                <c:pt idx="375">
                  <c:v>2</c:v>
                </c:pt>
                <c:pt idx="376">
                  <c:v>0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4</c:v>
                </c:pt>
                <c:pt idx="381">
                  <c:v>2</c:v>
                </c:pt>
                <c:pt idx="382">
                  <c:v>6</c:v>
                </c:pt>
                <c:pt idx="383">
                  <c:v>2</c:v>
                </c:pt>
                <c:pt idx="384">
                  <c:v>4</c:v>
                </c:pt>
                <c:pt idx="385">
                  <c:v>2</c:v>
                </c:pt>
                <c:pt idx="386">
                  <c:v>4</c:v>
                </c:pt>
                <c:pt idx="387">
                  <c:v>2</c:v>
                </c:pt>
                <c:pt idx="388">
                  <c:v>4</c:v>
                </c:pt>
                <c:pt idx="389">
                  <c:v>0</c:v>
                </c:pt>
                <c:pt idx="390">
                  <c:v>4</c:v>
                </c:pt>
                <c:pt idx="391">
                  <c:v>4</c:v>
                </c:pt>
                <c:pt idx="392">
                  <c:v>2</c:v>
                </c:pt>
                <c:pt idx="393">
                  <c:v>4</c:v>
                </c:pt>
                <c:pt idx="394">
                  <c:v>6</c:v>
                </c:pt>
                <c:pt idx="395">
                  <c:v>4</c:v>
                </c:pt>
                <c:pt idx="396">
                  <c:v>2</c:v>
                </c:pt>
                <c:pt idx="397">
                  <c:v>2</c:v>
                </c:pt>
                <c:pt idx="398">
                  <c:v>4</c:v>
                </c:pt>
                <c:pt idx="399">
                  <c:v>2</c:v>
                </c:pt>
                <c:pt idx="400">
                  <c:v>4</c:v>
                </c:pt>
                <c:pt idx="401">
                  <c:v>6</c:v>
                </c:pt>
                <c:pt idx="402">
                  <c:v>4</c:v>
                </c:pt>
                <c:pt idx="403">
                  <c:v>2</c:v>
                </c:pt>
                <c:pt idx="404">
                  <c:v>6</c:v>
                </c:pt>
                <c:pt idx="405">
                  <c:v>2</c:v>
                </c:pt>
                <c:pt idx="406">
                  <c:v>6</c:v>
                </c:pt>
                <c:pt idx="407">
                  <c:v>2</c:v>
                </c:pt>
                <c:pt idx="408">
                  <c:v>6</c:v>
                </c:pt>
                <c:pt idx="409">
                  <c:v>2</c:v>
                </c:pt>
                <c:pt idx="410">
                  <c:v>4</c:v>
                </c:pt>
                <c:pt idx="411">
                  <c:v>6</c:v>
                </c:pt>
                <c:pt idx="412">
                  <c:v>4</c:v>
                </c:pt>
                <c:pt idx="413">
                  <c:v>2</c:v>
                </c:pt>
                <c:pt idx="414">
                  <c:v>4</c:v>
                </c:pt>
                <c:pt idx="415">
                  <c:v>4</c:v>
                </c:pt>
                <c:pt idx="416">
                  <c:v>4</c:v>
                </c:pt>
                <c:pt idx="417">
                  <c:v>4</c:v>
                </c:pt>
                <c:pt idx="418">
                  <c:v>4</c:v>
                </c:pt>
                <c:pt idx="419">
                  <c:v>4</c:v>
                </c:pt>
                <c:pt idx="420">
                  <c:v>4</c:v>
                </c:pt>
                <c:pt idx="421">
                  <c:v>6</c:v>
                </c:pt>
                <c:pt idx="422">
                  <c:v>6</c:v>
                </c:pt>
                <c:pt idx="423">
                  <c:v>2</c:v>
                </c:pt>
                <c:pt idx="424">
                  <c:v>2</c:v>
                </c:pt>
                <c:pt idx="425">
                  <c:v>6</c:v>
                </c:pt>
                <c:pt idx="426">
                  <c:v>6</c:v>
                </c:pt>
                <c:pt idx="427">
                  <c:v>4</c:v>
                </c:pt>
                <c:pt idx="428">
                  <c:v>2</c:v>
                </c:pt>
                <c:pt idx="429">
                  <c:v>6</c:v>
                </c:pt>
                <c:pt idx="430">
                  <c:v>2</c:v>
                </c:pt>
                <c:pt idx="431">
                  <c:v>2</c:v>
                </c:pt>
                <c:pt idx="432">
                  <c:v>4</c:v>
                </c:pt>
                <c:pt idx="433">
                  <c:v>4</c:v>
                </c:pt>
                <c:pt idx="434">
                  <c:v>6</c:v>
                </c:pt>
                <c:pt idx="435">
                  <c:v>4</c:v>
                </c:pt>
                <c:pt idx="436">
                  <c:v>2</c:v>
                </c:pt>
                <c:pt idx="437">
                  <c:v>8</c:v>
                </c:pt>
                <c:pt idx="438">
                  <c:v>4</c:v>
                </c:pt>
                <c:pt idx="439">
                  <c:v>2</c:v>
                </c:pt>
                <c:pt idx="440">
                  <c:v>4</c:v>
                </c:pt>
                <c:pt idx="441">
                  <c:v>6</c:v>
                </c:pt>
                <c:pt idx="442">
                  <c:v>6</c:v>
                </c:pt>
                <c:pt idx="443">
                  <c:v>4</c:v>
                </c:pt>
                <c:pt idx="444">
                  <c:v>0</c:v>
                </c:pt>
                <c:pt idx="445">
                  <c:v>2</c:v>
                </c:pt>
                <c:pt idx="446">
                  <c:v>6</c:v>
                </c:pt>
                <c:pt idx="447">
                  <c:v>4</c:v>
                </c:pt>
                <c:pt idx="448">
                  <c:v>6</c:v>
                </c:pt>
                <c:pt idx="449">
                  <c:v>4</c:v>
                </c:pt>
                <c:pt idx="450">
                  <c:v>6</c:v>
                </c:pt>
                <c:pt idx="451">
                  <c:v>2</c:v>
                </c:pt>
                <c:pt idx="452">
                  <c:v>4</c:v>
                </c:pt>
                <c:pt idx="453">
                  <c:v>2</c:v>
                </c:pt>
                <c:pt idx="454">
                  <c:v>6</c:v>
                </c:pt>
                <c:pt idx="455">
                  <c:v>2</c:v>
                </c:pt>
                <c:pt idx="456">
                  <c:v>6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4</c:v>
                </c:pt>
                <c:pt idx="461">
                  <c:v>4</c:v>
                </c:pt>
                <c:pt idx="462">
                  <c:v>6</c:v>
                </c:pt>
                <c:pt idx="463">
                  <c:v>2</c:v>
                </c:pt>
                <c:pt idx="464">
                  <c:v>4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0</c:v>
                </c:pt>
                <c:pt idx="469">
                  <c:v>4</c:v>
                </c:pt>
                <c:pt idx="470">
                  <c:v>2</c:v>
                </c:pt>
                <c:pt idx="471">
                  <c:v>2</c:v>
                </c:pt>
                <c:pt idx="472">
                  <c:v>4</c:v>
                </c:pt>
                <c:pt idx="473">
                  <c:v>2</c:v>
                </c:pt>
                <c:pt idx="474">
                  <c:v>4</c:v>
                </c:pt>
                <c:pt idx="475">
                  <c:v>2</c:v>
                </c:pt>
                <c:pt idx="476">
                  <c:v>6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4</c:v>
                </c:pt>
                <c:pt idx="481">
                  <c:v>0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6</c:v>
                </c:pt>
                <c:pt idx="486">
                  <c:v>4</c:v>
                </c:pt>
                <c:pt idx="487">
                  <c:v>4</c:v>
                </c:pt>
                <c:pt idx="488">
                  <c:v>2</c:v>
                </c:pt>
                <c:pt idx="489">
                  <c:v>2</c:v>
                </c:pt>
                <c:pt idx="490">
                  <c:v>6</c:v>
                </c:pt>
                <c:pt idx="491">
                  <c:v>4</c:v>
                </c:pt>
                <c:pt idx="492">
                  <c:v>2</c:v>
                </c:pt>
                <c:pt idx="493">
                  <c:v>2</c:v>
                </c:pt>
                <c:pt idx="494">
                  <c:v>6</c:v>
                </c:pt>
                <c:pt idx="495">
                  <c:v>6</c:v>
                </c:pt>
                <c:pt idx="496">
                  <c:v>6</c:v>
                </c:pt>
                <c:pt idx="497">
                  <c:v>4</c:v>
                </c:pt>
                <c:pt idx="498">
                  <c:v>6</c:v>
                </c:pt>
                <c:pt idx="499">
                  <c:v>6</c:v>
                </c:pt>
                <c:pt idx="500">
                  <c:v>2</c:v>
                </c:pt>
                <c:pt idx="501">
                  <c:v>4</c:v>
                </c:pt>
                <c:pt idx="502">
                  <c:v>4</c:v>
                </c:pt>
                <c:pt idx="503">
                  <c:v>2</c:v>
                </c:pt>
                <c:pt idx="504">
                  <c:v>4</c:v>
                </c:pt>
                <c:pt idx="505">
                  <c:v>6</c:v>
                </c:pt>
                <c:pt idx="506">
                  <c:v>4</c:v>
                </c:pt>
                <c:pt idx="507">
                  <c:v>0</c:v>
                </c:pt>
                <c:pt idx="508">
                  <c:v>8</c:v>
                </c:pt>
                <c:pt idx="509">
                  <c:v>6</c:v>
                </c:pt>
                <c:pt idx="510">
                  <c:v>6</c:v>
                </c:pt>
                <c:pt idx="511">
                  <c:v>4</c:v>
                </c:pt>
                <c:pt idx="512">
                  <c:v>6</c:v>
                </c:pt>
                <c:pt idx="513">
                  <c:v>0</c:v>
                </c:pt>
                <c:pt idx="514">
                  <c:v>6</c:v>
                </c:pt>
                <c:pt idx="515">
                  <c:v>4</c:v>
                </c:pt>
                <c:pt idx="516">
                  <c:v>2</c:v>
                </c:pt>
                <c:pt idx="517">
                  <c:v>6</c:v>
                </c:pt>
                <c:pt idx="518">
                  <c:v>4</c:v>
                </c:pt>
                <c:pt idx="519">
                  <c:v>4</c:v>
                </c:pt>
                <c:pt idx="520">
                  <c:v>6</c:v>
                </c:pt>
                <c:pt idx="521">
                  <c:v>2</c:v>
                </c:pt>
                <c:pt idx="522">
                  <c:v>2</c:v>
                </c:pt>
                <c:pt idx="523">
                  <c:v>6</c:v>
                </c:pt>
                <c:pt idx="524">
                  <c:v>4</c:v>
                </c:pt>
                <c:pt idx="525">
                  <c:v>4</c:v>
                </c:pt>
                <c:pt idx="526">
                  <c:v>6</c:v>
                </c:pt>
                <c:pt idx="527">
                  <c:v>4</c:v>
                </c:pt>
                <c:pt idx="528">
                  <c:v>4</c:v>
                </c:pt>
                <c:pt idx="529">
                  <c:v>2</c:v>
                </c:pt>
                <c:pt idx="530">
                  <c:v>8</c:v>
                </c:pt>
                <c:pt idx="531">
                  <c:v>4</c:v>
                </c:pt>
                <c:pt idx="532">
                  <c:v>2</c:v>
                </c:pt>
                <c:pt idx="533">
                  <c:v>4</c:v>
                </c:pt>
                <c:pt idx="534">
                  <c:v>6</c:v>
                </c:pt>
                <c:pt idx="535">
                  <c:v>4</c:v>
                </c:pt>
                <c:pt idx="536">
                  <c:v>2</c:v>
                </c:pt>
                <c:pt idx="537">
                  <c:v>4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4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4</c:v>
                </c:pt>
                <c:pt idx="546">
                  <c:v>6</c:v>
                </c:pt>
                <c:pt idx="547">
                  <c:v>2</c:v>
                </c:pt>
                <c:pt idx="548">
                  <c:v>4</c:v>
                </c:pt>
                <c:pt idx="549">
                  <c:v>2</c:v>
                </c:pt>
                <c:pt idx="550">
                  <c:v>6</c:v>
                </c:pt>
                <c:pt idx="551">
                  <c:v>2</c:v>
                </c:pt>
                <c:pt idx="552">
                  <c:v>6</c:v>
                </c:pt>
                <c:pt idx="553">
                  <c:v>4</c:v>
                </c:pt>
                <c:pt idx="554">
                  <c:v>4</c:v>
                </c:pt>
                <c:pt idx="555">
                  <c:v>4</c:v>
                </c:pt>
                <c:pt idx="556">
                  <c:v>4</c:v>
                </c:pt>
                <c:pt idx="557">
                  <c:v>6</c:v>
                </c:pt>
                <c:pt idx="558">
                  <c:v>8</c:v>
                </c:pt>
                <c:pt idx="559">
                  <c:v>2</c:v>
                </c:pt>
                <c:pt idx="560">
                  <c:v>2</c:v>
                </c:pt>
                <c:pt idx="561">
                  <c:v>4</c:v>
                </c:pt>
                <c:pt idx="562">
                  <c:v>2</c:v>
                </c:pt>
                <c:pt idx="563">
                  <c:v>4</c:v>
                </c:pt>
                <c:pt idx="564">
                  <c:v>6</c:v>
                </c:pt>
                <c:pt idx="565">
                  <c:v>4</c:v>
                </c:pt>
                <c:pt idx="566">
                  <c:v>4</c:v>
                </c:pt>
                <c:pt idx="567">
                  <c:v>8</c:v>
                </c:pt>
                <c:pt idx="568">
                  <c:v>6</c:v>
                </c:pt>
                <c:pt idx="569">
                  <c:v>2</c:v>
                </c:pt>
                <c:pt idx="570">
                  <c:v>2</c:v>
                </c:pt>
                <c:pt idx="571">
                  <c:v>6</c:v>
                </c:pt>
                <c:pt idx="572">
                  <c:v>6</c:v>
                </c:pt>
                <c:pt idx="573">
                  <c:v>8</c:v>
                </c:pt>
                <c:pt idx="574">
                  <c:v>4</c:v>
                </c:pt>
                <c:pt idx="575">
                  <c:v>4</c:v>
                </c:pt>
                <c:pt idx="576">
                  <c:v>8</c:v>
                </c:pt>
                <c:pt idx="577">
                  <c:v>2</c:v>
                </c:pt>
                <c:pt idx="578">
                  <c:v>2</c:v>
                </c:pt>
                <c:pt idx="579">
                  <c:v>8</c:v>
                </c:pt>
                <c:pt idx="580">
                  <c:v>4</c:v>
                </c:pt>
                <c:pt idx="581">
                  <c:v>6</c:v>
                </c:pt>
                <c:pt idx="582">
                  <c:v>4</c:v>
                </c:pt>
                <c:pt idx="583">
                  <c:v>4</c:v>
                </c:pt>
                <c:pt idx="584">
                  <c:v>6</c:v>
                </c:pt>
                <c:pt idx="585">
                  <c:v>2</c:v>
                </c:pt>
                <c:pt idx="586">
                  <c:v>4</c:v>
                </c:pt>
                <c:pt idx="587">
                  <c:v>4</c:v>
                </c:pt>
                <c:pt idx="588">
                  <c:v>4</c:v>
                </c:pt>
                <c:pt idx="589">
                  <c:v>4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6</c:v>
                </c:pt>
                <c:pt idx="594">
                  <c:v>2</c:v>
                </c:pt>
                <c:pt idx="595">
                  <c:v>6</c:v>
                </c:pt>
                <c:pt idx="596">
                  <c:v>2</c:v>
                </c:pt>
                <c:pt idx="597">
                  <c:v>2</c:v>
                </c:pt>
                <c:pt idx="598">
                  <c:v>8</c:v>
                </c:pt>
                <c:pt idx="599">
                  <c:v>6</c:v>
                </c:pt>
                <c:pt idx="600">
                  <c:v>2</c:v>
                </c:pt>
                <c:pt idx="601">
                  <c:v>4</c:v>
                </c:pt>
                <c:pt idx="602">
                  <c:v>8</c:v>
                </c:pt>
                <c:pt idx="603">
                  <c:v>4</c:v>
                </c:pt>
                <c:pt idx="604">
                  <c:v>6</c:v>
                </c:pt>
                <c:pt idx="605">
                  <c:v>8</c:v>
                </c:pt>
                <c:pt idx="606">
                  <c:v>4</c:v>
                </c:pt>
                <c:pt idx="607">
                  <c:v>0</c:v>
                </c:pt>
                <c:pt idx="608">
                  <c:v>6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0</c:v>
                </c:pt>
                <c:pt idx="613">
                  <c:v>2</c:v>
                </c:pt>
                <c:pt idx="614">
                  <c:v>4</c:v>
                </c:pt>
                <c:pt idx="615">
                  <c:v>4</c:v>
                </c:pt>
                <c:pt idx="616">
                  <c:v>2</c:v>
                </c:pt>
                <c:pt idx="617">
                  <c:v>6</c:v>
                </c:pt>
                <c:pt idx="618">
                  <c:v>4</c:v>
                </c:pt>
                <c:pt idx="619">
                  <c:v>6</c:v>
                </c:pt>
                <c:pt idx="620">
                  <c:v>6</c:v>
                </c:pt>
                <c:pt idx="621">
                  <c:v>4</c:v>
                </c:pt>
                <c:pt idx="622">
                  <c:v>2</c:v>
                </c:pt>
                <c:pt idx="623">
                  <c:v>4</c:v>
                </c:pt>
                <c:pt idx="624">
                  <c:v>4</c:v>
                </c:pt>
                <c:pt idx="625">
                  <c:v>6</c:v>
                </c:pt>
                <c:pt idx="626">
                  <c:v>2</c:v>
                </c:pt>
                <c:pt idx="627">
                  <c:v>6</c:v>
                </c:pt>
                <c:pt idx="628">
                  <c:v>4</c:v>
                </c:pt>
                <c:pt idx="629">
                  <c:v>6</c:v>
                </c:pt>
                <c:pt idx="630">
                  <c:v>2</c:v>
                </c:pt>
                <c:pt idx="631">
                  <c:v>6</c:v>
                </c:pt>
                <c:pt idx="632">
                  <c:v>4</c:v>
                </c:pt>
                <c:pt idx="633">
                  <c:v>6</c:v>
                </c:pt>
                <c:pt idx="634">
                  <c:v>4</c:v>
                </c:pt>
                <c:pt idx="635">
                  <c:v>6</c:v>
                </c:pt>
                <c:pt idx="636">
                  <c:v>6</c:v>
                </c:pt>
                <c:pt idx="637">
                  <c:v>2</c:v>
                </c:pt>
                <c:pt idx="638">
                  <c:v>0</c:v>
                </c:pt>
                <c:pt idx="639">
                  <c:v>2</c:v>
                </c:pt>
                <c:pt idx="640">
                  <c:v>8</c:v>
                </c:pt>
                <c:pt idx="641">
                  <c:v>4</c:v>
                </c:pt>
                <c:pt idx="642">
                  <c:v>2</c:v>
                </c:pt>
                <c:pt idx="643">
                  <c:v>4</c:v>
                </c:pt>
                <c:pt idx="644">
                  <c:v>6</c:v>
                </c:pt>
                <c:pt idx="645">
                  <c:v>6</c:v>
                </c:pt>
                <c:pt idx="646">
                  <c:v>6</c:v>
                </c:pt>
                <c:pt idx="647">
                  <c:v>6</c:v>
                </c:pt>
                <c:pt idx="648">
                  <c:v>4</c:v>
                </c:pt>
                <c:pt idx="649">
                  <c:v>2</c:v>
                </c:pt>
                <c:pt idx="650">
                  <c:v>8</c:v>
                </c:pt>
                <c:pt idx="651">
                  <c:v>4</c:v>
                </c:pt>
                <c:pt idx="652">
                  <c:v>4</c:v>
                </c:pt>
                <c:pt idx="653">
                  <c:v>2</c:v>
                </c:pt>
                <c:pt idx="654">
                  <c:v>2</c:v>
                </c:pt>
                <c:pt idx="655">
                  <c:v>4</c:v>
                </c:pt>
                <c:pt idx="656">
                  <c:v>4</c:v>
                </c:pt>
                <c:pt idx="657">
                  <c:v>4</c:v>
                </c:pt>
                <c:pt idx="658">
                  <c:v>4</c:v>
                </c:pt>
                <c:pt idx="659">
                  <c:v>4</c:v>
                </c:pt>
                <c:pt idx="660">
                  <c:v>4</c:v>
                </c:pt>
                <c:pt idx="661">
                  <c:v>0</c:v>
                </c:pt>
                <c:pt idx="662">
                  <c:v>4</c:v>
                </c:pt>
                <c:pt idx="663">
                  <c:v>4</c:v>
                </c:pt>
                <c:pt idx="664">
                  <c:v>4</c:v>
                </c:pt>
                <c:pt idx="665">
                  <c:v>4</c:v>
                </c:pt>
                <c:pt idx="666">
                  <c:v>4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4</c:v>
                </c:pt>
                <c:pt idx="671">
                  <c:v>6</c:v>
                </c:pt>
                <c:pt idx="672">
                  <c:v>6</c:v>
                </c:pt>
                <c:pt idx="673">
                  <c:v>4</c:v>
                </c:pt>
                <c:pt idx="674">
                  <c:v>4</c:v>
                </c:pt>
                <c:pt idx="675">
                  <c:v>0</c:v>
                </c:pt>
                <c:pt idx="676">
                  <c:v>4</c:v>
                </c:pt>
                <c:pt idx="677">
                  <c:v>2</c:v>
                </c:pt>
                <c:pt idx="678">
                  <c:v>2</c:v>
                </c:pt>
                <c:pt idx="679">
                  <c:v>4</c:v>
                </c:pt>
                <c:pt idx="680">
                  <c:v>6</c:v>
                </c:pt>
                <c:pt idx="681">
                  <c:v>2</c:v>
                </c:pt>
                <c:pt idx="682">
                  <c:v>4</c:v>
                </c:pt>
                <c:pt idx="683">
                  <c:v>6</c:v>
                </c:pt>
                <c:pt idx="684">
                  <c:v>6</c:v>
                </c:pt>
                <c:pt idx="685">
                  <c:v>0</c:v>
                </c:pt>
                <c:pt idx="686">
                  <c:v>6</c:v>
                </c:pt>
                <c:pt idx="687">
                  <c:v>4</c:v>
                </c:pt>
                <c:pt idx="688">
                  <c:v>4</c:v>
                </c:pt>
                <c:pt idx="689">
                  <c:v>4</c:v>
                </c:pt>
                <c:pt idx="690">
                  <c:v>8</c:v>
                </c:pt>
                <c:pt idx="691">
                  <c:v>2</c:v>
                </c:pt>
                <c:pt idx="692">
                  <c:v>6</c:v>
                </c:pt>
                <c:pt idx="693">
                  <c:v>2</c:v>
                </c:pt>
                <c:pt idx="694">
                  <c:v>4</c:v>
                </c:pt>
                <c:pt idx="695">
                  <c:v>2</c:v>
                </c:pt>
                <c:pt idx="696">
                  <c:v>4</c:v>
                </c:pt>
                <c:pt idx="697">
                  <c:v>4</c:v>
                </c:pt>
                <c:pt idx="698">
                  <c:v>4</c:v>
                </c:pt>
                <c:pt idx="699">
                  <c:v>6</c:v>
                </c:pt>
                <c:pt idx="700">
                  <c:v>6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2</c:v>
                </c:pt>
                <c:pt idx="705">
                  <c:v>6</c:v>
                </c:pt>
                <c:pt idx="706">
                  <c:v>2</c:v>
                </c:pt>
                <c:pt idx="707">
                  <c:v>4</c:v>
                </c:pt>
                <c:pt idx="708">
                  <c:v>6</c:v>
                </c:pt>
                <c:pt idx="709">
                  <c:v>2</c:v>
                </c:pt>
                <c:pt idx="710">
                  <c:v>2</c:v>
                </c:pt>
                <c:pt idx="711">
                  <c:v>6</c:v>
                </c:pt>
                <c:pt idx="712">
                  <c:v>4</c:v>
                </c:pt>
                <c:pt idx="713">
                  <c:v>0</c:v>
                </c:pt>
                <c:pt idx="714">
                  <c:v>6</c:v>
                </c:pt>
                <c:pt idx="715">
                  <c:v>0</c:v>
                </c:pt>
                <c:pt idx="716">
                  <c:v>4</c:v>
                </c:pt>
                <c:pt idx="717">
                  <c:v>8</c:v>
                </c:pt>
                <c:pt idx="718">
                  <c:v>4</c:v>
                </c:pt>
                <c:pt idx="719">
                  <c:v>8</c:v>
                </c:pt>
                <c:pt idx="720">
                  <c:v>6</c:v>
                </c:pt>
                <c:pt idx="721">
                  <c:v>2</c:v>
                </c:pt>
                <c:pt idx="722">
                  <c:v>8</c:v>
                </c:pt>
                <c:pt idx="723">
                  <c:v>6</c:v>
                </c:pt>
                <c:pt idx="724">
                  <c:v>2</c:v>
                </c:pt>
                <c:pt idx="725">
                  <c:v>6</c:v>
                </c:pt>
                <c:pt idx="726">
                  <c:v>4</c:v>
                </c:pt>
                <c:pt idx="727">
                  <c:v>8</c:v>
                </c:pt>
                <c:pt idx="728">
                  <c:v>2</c:v>
                </c:pt>
                <c:pt idx="729">
                  <c:v>0</c:v>
                </c:pt>
                <c:pt idx="730">
                  <c:v>6</c:v>
                </c:pt>
                <c:pt idx="731">
                  <c:v>2</c:v>
                </c:pt>
                <c:pt idx="732">
                  <c:v>4</c:v>
                </c:pt>
                <c:pt idx="733">
                  <c:v>4</c:v>
                </c:pt>
                <c:pt idx="734">
                  <c:v>6</c:v>
                </c:pt>
                <c:pt idx="735">
                  <c:v>2</c:v>
                </c:pt>
                <c:pt idx="736">
                  <c:v>6</c:v>
                </c:pt>
                <c:pt idx="737">
                  <c:v>2</c:v>
                </c:pt>
                <c:pt idx="738">
                  <c:v>6</c:v>
                </c:pt>
                <c:pt idx="739">
                  <c:v>4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8</c:v>
                </c:pt>
                <c:pt idx="744">
                  <c:v>0</c:v>
                </c:pt>
                <c:pt idx="745">
                  <c:v>4</c:v>
                </c:pt>
                <c:pt idx="746">
                  <c:v>4</c:v>
                </c:pt>
                <c:pt idx="747">
                  <c:v>4</c:v>
                </c:pt>
                <c:pt idx="748">
                  <c:v>2</c:v>
                </c:pt>
                <c:pt idx="749">
                  <c:v>4</c:v>
                </c:pt>
                <c:pt idx="750">
                  <c:v>4</c:v>
                </c:pt>
                <c:pt idx="751">
                  <c:v>4</c:v>
                </c:pt>
                <c:pt idx="752">
                  <c:v>2</c:v>
                </c:pt>
                <c:pt idx="753">
                  <c:v>6</c:v>
                </c:pt>
                <c:pt idx="754">
                  <c:v>4</c:v>
                </c:pt>
                <c:pt idx="755">
                  <c:v>0</c:v>
                </c:pt>
                <c:pt idx="756">
                  <c:v>6</c:v>
                </c:pt>
                <c:pt idx="757">
                  <c:v>6</c:v>
                </c:pt>
                <c:pt idx="758">
                  <c:v>2</c:v>
                </c:pt>
                <c:pt idx="759">
                  <c:v>2</c:v>
                </c:pt>
                <c:pt idx="760">
                  <c:v>4</c:v>
                </c:pt>
                <c:pt idx="761">
                  <c:v>4</c:v>
                </c:pt>
                <c:pt idx="762">
                  <c:v>2</c:v>
                </c:pt>
                <c:pt idx="763">
                  <c:v>8</c:v>
                </c:pt>
                <c:pt idx="764">
                  <c:v>4</c:v>
                </c:pt>
                <c:pt idx="765">
                  <c:v>6</c:v>
                </c:pt>
                <c:pt idx="766">
                  <c:v>4</c:v>
                </c:pt>
                <c:pt idx="767">
                  <c:v>4</c:v>
                </c:pt>
                <c:pt idx="768">
                  <c:v>2</c:v>
                </c:pt>
                <c:pt idx="769">
                  <c:v>4</c:v>
                </c:pt>
                <c:pt idx="770">
                  <c:v>4</c:v>
                </c:pt>
                <c:pt idx="771">
                  <c:v>2</c:v>
                </c:pt>
                <c:pt idx="772">
                  <c:v>6</c:v>
                </c:pt>
                <c:pt idx="773">
                  <c:v>6</c:v>
                </c:pt>
                <c:pt idx="774">
                  <c:v>4</c:v>
                </c:pt>
                <c:pt idx="775">
                  <c:v>2</c:v>
                </c:pt>
                <c:pt idx="776">
                  <c:v>4</c:v>
                </c:pt>
                <c:pt idx="777">
                  <c:v>4</c:v>
                </c:pt>
                <c:pt idx="778">
                  <c:v>4</c:v>
                </c:pt>
                <c:pt idx="779">
                  <c:v>6</c:v>
                </c:pt>
                <c:pt idx="780">
                  <c:v>6</c:v>
                </c:pt>
                <c:pt idx="781">
                  <c:v>4</c:v>
                </c:pt>
                <c:pt idx="782">
                  <c:v>6</c:v>
                </c:pt>
                <c:pt idx="783">
                  <c:v>2</c:v>
                </c:pt>
                <c:pt idx="784">
                  <c:v>4</c:v>
                </c:pt>
                <c:pt idx="785">
                  <c:v>6</c:v>
                </c:pt>
                <c:pt idx="786">
                  <c:v>6</c:v>
                </c:pt>
                <c:pt idx="787">
                  <c:v>8</c:v>
                </c:pt>
                <c:pt idx="788">
                  <c:v>2</c:v>
                </c:pt>
                <c:pt idx="789">
                  <c:v>6</c:v>
                </c:pt>
                <c:pt idx="790">
                  <c:v>2</c:v>
                </c:pt>
                <c:pt idx="791">
                  <c:v>4</c:v>
                </c:pt>
                <c:pt idx="792">
                  <c:v>8</c:v>
                </c:pt>
                <c:pt idx="793">
                  <c:v>0</c:v>
                </c:pt>
                <c:pt idx="794">
                  <c:v>6</c:v>
                </c:pt>
                <c:pt idx="795">
                  <c:v>4</c:v>
                </c:pt>
                <c:pt idx="796">
                  <c:v>2</c:v>
                </c:pt>
                <c:pt idx="797">
                  <c:v>6</c:v>
                </c:pt>
                <c:pt idx="798">
                  <c:v>8</c:v>
                </c:pt>
                <c:pt idx="799">
                  <c:v>2</c:v>
                </c:pt>
                <c:pt idx="800">
                  <c:v>4</c:v>
                </c:pt>
                <c:pt idx="801">
                  <c:v>0</c:v>
                </c:pt>
                <c:pt idx="802">
                  <c:v>4</c:v>
                </c:pt>
                <c:pt idx="803">
                  <c:v>4</c:v>
                </c:pt>
                <c:pt idx="804">
                  <c:v>4</c:v>
                </c:pt>
                <c:pt idx="805">
                  <c:v>8</c:v>
                </c:pt>
                <c:pt idx="806">
                  <c:v>4</c:v>
                </c:pt>
                <c:pt idx="807">
                  <c:v>0</c:v>
                </c:pt>
                <c:pt idx="808">
                  <c:v>4</c:v>
                </c:pt>
                <c:pt idx="809">
                  <c:v>6</c:v>
                </c:pt>
                <c:pt idx="810">
                  <c:v>2</c:v>
                </c:pt>
                <c:pt idx="811">
                  <c:v>6</c:v>
                </c:pt>
                <c:pt idx="812">
                  <c:v>2</c:v>
                </c:pt>
                <c:pt idx="813">
                  <c:v>6</c:v>
                </c:pt>
                <c:pt idx="814">
                  <c:v>2</c:v>
                </c:pt>
                <c:pt idx="815">
                  <c:v>6</c:v>
                </c:pt>
                <c:pt idx="816">
                  <c:v>2</c:v>
                </c:pt>
                <c:pt idx="817">
                  <c:v>2</c:v>
                </c:pt>
                <c:pt idx="818">
                  <c:v>4</c:v>
                </c:pt>
                <c:pt idx="819">
                  <c:v>4</c:v>
                </c:pt>
                <c:pt idx="820">
                  <c:v>4</c:v>
                </c:pt>
                <c:pt idx="821">
                  <c:v>4</c:v>
                </c:pt>
                <c:pt idx="822">
                  <c:v>4</c:v>
                </c:pt>
                <c:pt idx="823">
                  <c:v>6</c:v>
                </c:pt>
                <c:pt idx="824">
                  <c:v>6</c:v>
                </c:pt>
                <c:pt idx="825">
                  <c:v>8</c:v>
                </c:pt>
                <c:pt idx="826">
                  <c:v>4</c:v>
                </c:pt>
                <c:pt idx="827">
                  <c:v>4</c:v>
                </c:pt>
                <c:pt idx="828">
                  <c:v>2</c:v>
                </c:pt>
                <c:pt idx="829">
                  <c:v>4</c:v>
                </c:pt>
                <c:pt idx="830">
                  <c:v>2</c:v>
                </c:pt>
                <c:pt idx="831">
                  <c:v>6</c:v>
                </c:pt>
                <c:pt idx="832">
                  <c:v>4</c:v>
                </c:pt>
                <c:pt idx="833">
                  <c:v>2</c:v>
                </c:pt>
                <c:pt idx="834">
                  <c:v>4</c:v>
                </c:pt>
                <c:pt idx="835">
                  <c:v>0</c:v>
                </c:pt>
                <c:pt idx="836">
                  <c:v>4</c:v>
                </c:pt>
                <c:pt idx="837">
                  <c:v>4</c:v>
                </c:pt>
                <c:pt idx="838">
                  <c:v>0</c:v>
                </c:pt>
                <c:pt idx="839">
                  <c:v>4</c:v>
                </c:pt>
                <c:pt idx="840">
                  <c:v>6</c:v>
                </c:pt>
                <c:pt idx="841">
                  <c:v>0</c:v>
                </c:pt>
                <c:pt idx="842">
                  <c:v>4</c:v>
                </c:pt>
                <c:pt idx="843">
                  <c:v>4</c:v>
                </c:pt>
                <c:pt idx="844">
                  <c:v>2</c:v>
                </c:pt>
                <c:pt idx="845">
                  <c:v>2</c:v>
                </c:pt>
                <c:pt idx="846">
                  <c:v>6</c:v>
                </c:pt>
                <c:pt idx="847">
                  <c:v>8</c:v>
                </c:pt>
                <c:pt idx="848">
                  <c:v>4</c:v>
                </c:pt>
                <c:pt idx="849">
                  <c:v>6</c:v>
                </c:pt>
                <c:pt idx="850">
                  <c:v>6</c:v>
                </c:pt>
                <c:pt idx="851">
                  <c:v>4</c:v>
                </c:pt>
                <c:pt idx="852">
                  <c:v>2</c:v>
                </c:pt>
                <c:pt idx="853">
                  <c:v>2</c:v>
                </c:pt>
                <c:pt idx="854">
                  <c:v>4</c:v>
                </c:pt>
                <c:pt idx="855">
                  <c:v>4</c:v>
                </c:pt>
                <c:pt idx="856">
                  <c:v>6</c:v>
                </c:pt>
                <c:pt idx="857">
                  <c:v>6</c:v>
                </c:pt>
                <c:pt idx="858">
                  <c:v>4</c:v>
                </c:pt>
                <c:pt idx="859">
                  <c:v>2</c:v>
                </c:pt>
                <c:pt idx="860">
                  <c:v>6</c:v>
                </c:pt>
                <c:pt idx="861">
                  <c:v>2</c:v>
                </c:pt>
                <c:pt idx="862">
                  <c:v>6</c:v>
                </c:pt>
                <c:pt idx="863">
                  <c:v>6</c:v>
                </c:pt>
                <c:pt idx="864">
                  <c:v>4</c:v>
                </c:pt>
                <c:pt idx="865">
                  <c:v>4</c:v>
                </c:pt>
                <c:pt idx="866">
                  <c:v>4</c:v>
                </c:pt>
                <c:pt idx="867">
                  <c:v>2</c:v>
                </c:pt>
                <c:pt idx="868">
                  <c:v>2</c:v>
                </c:pt>
                <c:pt idx="869">
                  <c:v>6</c:v>
                </c:pt>
                <c:pt idx="870">
                  <c:v>6</c:v>
                </c:pt>
                <c:pt idx="871">
                  <c:v>4</c:v>
                </c:pt>
                <c:pt idx="872">
                  <c:v>4</c:v>
                </c:pt>
                <c:pt idx="873">
                  <c:v>4</c:v>
                </c:pt>
                <c:pt idx="874">
                  <c:v>4</c:v>
                </c:pt>
                <c:pt idx="875">
                  <c:v>8</c:v>
                </c:pt>
                <c:pt idx="876">
                  <c:v>4</c:v>
                </c:pt>
                <c:pt idx="877">
                  <c:v>0</c:v>
                </c:pt>
                <c:pt idx="878">
                  <c:v>6</c:v>
                </c:pt>
                <c:pt idx="879">
                  <c:v>4</c:v>
                </c:pt>
                <c:pt idx="880">
                  <c:v>2</c:v>
                </c:pt>
                <c:pt idx="881">
                  <c:v>4</c:v>
                </c:pt>
                <c:pt idx="882">
                  <c:v>6</c:v>
                </c:pt>
                <c:pt idx="883">
                  <c:v>4</c:v>
                </c:pt>
                <c:pt idx="884">
                  <c:v>4</c:v>
                </c:pt>
                <c:pt idx="885">
                  <c:v>6</c:v>
                </c:pt>
                <c:pt idx="886">
                  <c:v>0</c:v>
                </c:pt>
                <c:pt idx="887">
                  <c:v>2</c:v>
                </c:pt>
                <c:pt idx="888">
                  <c:v>4</c:v>
                </c:pt>
                <c:pt idx="889">
                  <c:v>4</c:v>
                </c:pt>
                <c:pt idx="890">
                  <c:v>2</c:v>
                </c:pt>
                <c:pt idx="891">
                  <c:v>2</c:v>
                </c:pt>
                <c:pt idx="892">
                  <c:v>6</c:v>
                </c:pt>
                <c:pt idx="893">
                  <c:v>0</c:v>
                </c:pt>
                <c:pt idx="894">
                  <c:v>6</c:v>
                </c:pt>
                <c:pt idx="895">
                  <c:v>4</c:v>
                </c:pt>
                <c:pt idx="896">
                  <c:v>6</c:v>
                </c:pt>
                <c:pt idx="897">
                  <c:v>6</c:v>
                </c:pt>
                <c:pt idx="898">
                  <c:v>4</c:v>
                </c:pt>
                <c:pt idx="899">
                  <c:v>4</c:v>
                </c:pt>
                <c:pt idx="900">
                  <c:v>4</c:v>
                </c:pt>
                <c:pt idx="901">
                  <c:v>2</c:v>
                </c:pt>
                <c:pt idx="902">
                  <c:v>4</c:v>
                </c:pt>
                <c:pt idx="903">
                  <c:v>4</c:v>
                </c:pt>
                <c:pt idx="904">
                  <c:v>6</c:v>
                </c:pt>
                <c:pt idx="905">
                  <c:v>4</c:v>
                </c:pt>
                <c:pt idx="906">
                  <c:v>8</c:v>
                </c:pt>
                <c:pt idx="907">
                  <c:v>4</c:v>
                </c:pt>
                <c:pt idx="908">
                  <c:v>4</c:v>
                </c:pt>
                <c:pt idx="909">
                  <c:v>6</c:v>
                </c:pt>
                <c:pt idx="910">
                  <c:v>6</c:v>
                </c:pt>
                <c:pt idx="911">
                  <c:v>4</c:v>
                </c:pt>
                <c:pt idx="912">
                  <c:v>4</c:v>
                </c:pt>
                <c:pt idx="913">
                  <c:v>4</c:v>
                </c:pt>
                <c:pt idx="914">
                  <c:v>6</c:v>
                </c:pt>
                <c:pt idx="915">
                  <c:v>6</c:v>
                </c:pt>
                <c:pt idx="916">
                  <c:v>0</c:v>
                </c:pt>
                <c:pt idx="917">
                  <c:v>2</c:v>
                </c:pt>
                <c:pt idx="918">
                  <c:v>0</c:v>
                </c:pt>
                <c:pt idx="919">
                  <c:v>2</c:v>
                </c:pt>
                <c:pt idx="920">
                  <c:v>6</c:v>
                </c:pt>
                <c:pt idx="921">
                  <c:v>4</c:v>
                </c:pt>
                <c:pt idx="922">
                  <c:v>2</c:v>
                </c:pt>
                <c:pt idx="923">
                  <c:v>4</c:v>
                </c:pt>
                <c:pt idx="924">
                  <c:v>2</c:v>
                </c:pt>
                <c:pt idx="925">
                  <c:v>4</c:v>
                </c:pt>
                <c:pt idx="926">
                  <c:v>6</c:v>
                </c:pt>
                <c:pt idx="927">
                  <c:v>6</c:v>
                </c:pt>
                <c:pt idx="928">
                  <c:v>0</c:v>
                </c:pt>
                <c:pt idx="929">
                  <c:v>4</c:v>
                </c:pt>
                <c:pt idx="930">
                  <c:v>8</c:v>
                </c:pt>
                <c:pt idx="931">
                  <c:v>6</c:v>
                </c:pt>
                <c:pt idx="932">
                  <c:v>6</c:v>
                </c:pt>
                <c:pt idx="933">
                  <c:v>4</c:v>
                </c:pt>
                <c:pt idx="934">
                  <c:v>8</c:v>
                </c:pt>
                <c:pt idx="935">
                  <c:v>2</c:v>
                </c:pt>
                <c:pt idx="936">
                  <c:v>2</c:v>
                </c:pt>
                <c:pt idx="937">
                  <c:v>0</c:v>
                </c:pt>
                <c:pt idx="938">
                  <c:v>4</c:v>
                </c:pt>
                <c:pt idx="939">
                  <c:v>6</c:v>
                </c:pt>
                <c:pt idx="940">
                  <c:v>2</c:v>
                </c:pt>
                <c:pt idx="941">
                  <c:v>4</c:v>
                </c:pt>
                <c:pt idx="942">
                  <c:v>4</c:v>
                </c:pt>
                <c:pt idx="943">
                  <c:v>4</c:v>
                </c:pt>
                <c:pt idx="944">
                  <c:v>4</c:v>
                </c:pt>
                <c:pt idx="945">
                  <c:v>6</c:v>
                </c:pt>
                <c:pt idx="946">
                  <c:v>6</c:v>
                </c:pt>
                <c:pt idx="947">
                  <c:v>2</c:v>
                </c:pt>
                <c:pt idx="948">
                  <c:v>6</c:v>
                </c:pt>
                <c:pt idx="949">
                  <c:v>4</c:v>
                </c:pt>
                <c:pt idx="950">
                  <c:v>8</c:v>
                </c:pt>
                <c:pt idx="951">
                  <c:v>2</c:v>
                </c:pt>
                <c:pt idx="952">
                  <c:v>0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4</c:v>
                </c:pt>
                <c:pt idx="957">
                  <c:v>4</c:v>
                </c:pt>
                <c:pt idx="958">
                  <c:v>6</c:v>
                </c:pt>
                <c:pt idx="959">
                  <c:v>2</c:v>
                </c:pt>
                <c:pt idx="960">
                  <c:v>4</c:v>
                </c:pt>
                <c:pt idx="961">
                  <c:v>8</c:v>
                </c:pt>
                <c:pt idx="962">
                  <c:v>2</c:v>
                </c:pt>
                <c:pt idx="963">
                  <c:v>6</c:v>
                </c:pt>
                <c:pt idx="964">
                  <c:v>4</c:v>
                </c:pt>
                <c:pt idx="965">
                  <c:v>6</c:v>
                </c:pt>
                <c:pt idx="966">
                  <c:v>2</c:v>
                </c:pt>
                <c:pt idx="967">
                  <c:v>4</c:v>
                </c:pt>
                <c:pt idx="968">
                  <c:v>0</c:v>
                </c:pt>
                <c:pt idx="969">
                  <c:v>0</c:v>
                </c:pt>
                <c:pt idx="970">
                  <c:v>2</c:v>
                </c:pt>
                <c:pt idx="971">
                  <c:v>4</c:v>
                </c:pt>
                <c:pt idx="972">
                  <c:v>2</c:v>
                </c:pt>
                <c:pt idx="973">
                  <c:v>4</c:v>
                </c:pt>
                <c:pt idx="974">
                  <c:v>2</c:v>
                </c:pt>
                <c:pt idx="975">
                  <c:v>6</c:v>
                </c:pt>
                <c:pt idx="976">
                  <c:v>0</c:v>
                </c:pt>
                <c:pt idx="977">
                  <c:v>6</c:v>
                </c:pt>
                <c:pt idx="978">
                  <c:v>2</c:v>
                </c:pt>
                <c:pt idx="979">
                  <c:v>8</c:v>
                </c:pt>
                <c:pt idx="980">
                  <c:v>2</c:v>
                </c:pt>
                <c:pt idx="981">
                  <c:v>6</c:v>
                </c:pt>
                <c:pt idx="982">
                  <c:v>8</c:v>
                </c:pt>
                <c:pt idx="983">
                  <c:v>6</c:v>
                </c:pt>
                <c:pt idx="984">
                  <c:v>4</c:v>
                </c:pt>
                <c:pt idx="985">
                  <c:v>2</c:v>
                </c:pt>
                <c:pt idx="986">
                  <c:v>6</c:v>
                </c:pt>
                <c:pt idx="987">
                  <c:v>2</c:v>
                </c:pt>
                <c:pt idx="988">
                  <c:v>4</c:v>
                </c:pt>
                <c:pt idx="989">
                  <c:v>4</c:v>
                </c:pt>
                <c:pt idx="990">
                  <c:v>4</c:v>
                </c:pt>
                <c:pt idx="991">
                  <c:v>2</c:v>
                </c:pt>
                <c:pt idx="992">
                  <c:v>0</c:v>
                </c:pt>
                <c:pt idx="993">
                  <c:v>0</c:v>
                </c:pt>
                <c:pt idx="994">
                  <c:v>4</c:v>
                </c:pt>
                <c:pt idx="995">
                  <c:v>6</c:v>
                </c:pt>
                <c:pt idx="996">
                  <c:v>4</c:v>
                </c:pt>
                <c:pt idx="997">
                  <c:v>2</c:v>
                </c:pt>
                <c:pt idx="998">
                  <c:v>2</c:v>
                </c:pt>
                <c:pt idx="999">
                  <c:v>6</c:v>
                </c:pt>
                <c:pt idx="1000">
                  <c:v>4</c:v>
                </c:pt>
                <c:pt idx="1001">
                  <c:v>4</c:v>
                </c:pt>
                <c:pt idx="1002">
                  <c:v>0</c:v>
                </c:pt>
                <c:pt idx="1003">
                  <c:v>4</c:v>
                </c:pt>
                <c:pt idx="1004">
                  <c:v>6</c:v>
                </c:pt>
                <c:pt idx="1005">
                  <c:v>8</c:v>
                </c:pt>
                <c:pt idx="1006">
                  <c:v>6</c:v>
                </c:pt>
                <c:pt idx="1007">
                  <c:v>8</c:v>
                </c:pt>
                <c:pt idx="1008">
                  <c:v>6</c:v>
                </c:pt>
                <c:pt idx="1009">
                  <c:v>4</c:v>
                </c:pt>
                <c:pt idx="1010">
                  <c:v>6</c:v>
                </c:pt>
                <c:pt idx="1011">
                  <c:v>6</c:v>
                </c:pt>
                <c:pt idx="1012">
                  <c:v>0</c:v>
                </c:pt>
                <c:pt idx="1013">
                  <c:v>8</c:v>
                </c:pt>
                <c:pt idx="1014">
                  <c:v>4</c:v>
                </c:pt>
                <c:pt idx="1015">
                  <c:v>2</c:v>
                </c:pt>
                <c:pt idx="1016">
                  <c:v>6</c:v>
                </c:pt>
                <c:pt idx="1017">
                  <c:v>6</c:v>
                </c:pt>
                <c:pt idx="1018">
                  <c:v>4</c:v>
                </c:pt>
                <c:pt idx="1019">
                  <c:v>0</c:v>
                </c:pt>
                <c:pt idx="1020">
                  <c:v>0</c:v>
                </c:pt>
                <c:pt idx="1021">
                  <c:v>8</c:v>
                </c:pt>
                <c:pt idx="1022">
                  <c:v>6</c:v>
                </c:pt>
                <c:pt idx="1023">
                  <c:v>4</c:v>
                </c:pt>
                <c:pt idx="1024">
                  <c:v>4</c:v>
                </c:pt>
                <c:pt idx="1025">
                  <c:v>6</c:v>
                </c:pt>
                <c:pt idx="1026">
                  <c:v>8</c:v>
                </c:pt>
                <c:pt idx="1027">
                  <c:v>4</c:v>
                </c:pt>
                <c:pt idx="1028">
                  <c:v>4</c:v>
                </c:pt>
                <c:pt idx="1029">
                  <c:v>2</c:v>
                </c:pt>
                <c:pt idx="1030">
                  <c:v>4</c:v>
                </c:pt>
                <c:pt idx="1031">
                  <c:v>4</c:v>
                </c:pt>
                <c:pt idx="1032">
                  <c:v>0</c:v>
                </c:pt>
                <c:pt idx="1033">
                  <c:v>6</c:v>
                </c:pt>
                <c:pt idx="1034">
                  <c:v>6</c:v>
                </c:pt>
                <c:pt idx="1035">
                  <c:v>4</c:v>
                </c:pt>
                <c:pt idx="1036">
                  <c:v>2</c:v>
                </c:pt>
                <c:pt idx="1037">
                  <c:v>6</c:v>
                </c:pt>
                <c:pt idx="1038">
                  <c:v>4</c:v>
                </c:pt>
                <c:pt idx="1039">
                  <c:v>0</c:v>
                </c:pt>
                <c:pt idx="1040">
                  <c:v>8</c:v>
                </c:pt>
                <c:pt idx="1041">
                  <c:v>6</c:v>
                </c:pt>
                <c:pt idx="1042">
                  <c:v>4</c:v>
                </c:pt>
                <c:pt idx="1043">
                  <c:v>6</c:v>
                </c:pt>
                <c:pt idx="1044">
                  <c:v>6</c:v>
                </c:pt>
                <c:pt idx="1045">
                  <c:v>2</c:v>
                </c:pt>
                <c:pt idx="1046">
                  <c:v>4</c:v>
                </c:pt>
                <c:pt idx="1047">
                  <c:v>4</c:v>
                </c:pt>
                <c:pt idx="1048">
                  <c:v>4</c:v>
                </c:pt>
                <c:pt idx="1049">
                  <c:v>8</c:v>
                </c:pt>
                <c:pt idx="1050">
                  <c:v>6</c:v>
                </c:pt>
                <c:pt idx="1051">
                  <c:v>4</c:v>
                </c:pt>
                <c:pt idx="1052">
                  <c:v>6</c:v>
                </c:pt>
                <c:pt idx="1053">
                  <c:v>4</c:v>
                </c:pt>
                <c:pt idx="1054">
                  <c:v>8</c:v>
                </c:pt>
                <c:pt idx="1055">
                  <c:v>4</c:v>
                </c:pt>
                <c:pt idx="1056">
                  <c:v>4</c:v>
                </c:pt>
                <c:pt idx="1057">
                  <c:v>2</c:v>
                </c:pt>
                <c:pt idx="1058">
                  <c:v>6</c:v>
                </c:pt>
                <c:pt idx="1059">
                  <c:v>6</c:v>
                </c:pt>
                <c:pt idx="1060">
                  <c:v>2</c:v>
                </c:pt>
                <c:pt idx="1061">
                  <c:v>4</c:v>
                </c:pt>
                <c:pt idx="1062">
                  <c:v>4</c:v>
                </c:pt>
                <c:pt idx="1063">
                  <c:v>4</c:v>
                </c:pt>
                <c:pt idx="1064">
                  <c:v>4</c:v>
                </c:pt>
                <c:pt idx="1065">
                  <c:v>4</c:v>
                </c:pt>
                <c:pt idx="1066">
                  <c:v>2</c:v>
                </c:pt>
                <c:pt idx="1067">
                  <c:v>0</c:v>
                </c:pt>
                <c:pt idx="1068">
                  <c:v>4</c:v>
                </c:pt>
                <c:pt idx="1069">
                  <c:v>2</c:v>
                </c:pt>
                <c:pt idx="1070">
                  <c:v>4</c:v>
                </c:pt>
                <c:pt idx="1071">
                  <c:v>6</c:v>
                </c:pt>
                <c:pt idx="1072">
                  <c:v>2</c:v>
                </c:pt>
                <c:pt idx="1073">
                  <c:v>2</c:v>
                </c:pt>
                <c:pt idx="1074">
                  <c:v>4</c:v>
                </c:pt>
                <c:pt idx="1075">
                  <c:v>6</c:v>
                </c:pt>
                <c:pt idx="1076">
                  <c:v>6</c:v>
                </c:pt>
                <c:pt idx="1077">
                  <c:v>2</c:v>
                </c:pt>
                <c:pt idx="1078">
                  <c:v>2</c:v>
                </c:pt>
                <c:pt idx="1079">
                  <c:v>6</c:v>
                </c:pt>
                <c:pt idx="1080">
                  <c:v>4</c:v>
                </c:pt>
                <c:pt idx="1081">
                  <c:v>4</c:v>
                </c:pt>
                <c:pt idx="1082">
                  <c:v>2</c:v>
                </c:pt>
                <c:pt idx="1083">
                  <c:v>6</c:v>
                </c:pt>
                <c:pt idx="1084">
                  <c:v>4</c:v>
                </c:pt>
                <c:pt idx="1085">
                  <c:v>4</c:v>
                </c:pt>
                <c:pt idx="1086">
                  <c:v>0</c:v>
                </c:pt>
                <c:pt idx="1087">
                  <c:v>4</c:v>
                </c:pt>
                <c:pt idx="1088">
                  <c:v>6</c:v>
                </c:pt>
                <c:pt idx="1089">
                  <c:v>8</c:v>
                </c:pt>
                <c:pt idx="1090">
                  <c:v>6</c:v>
                </c:pt>
                <c:pt idx="1091">
                  <c:v>0</c:v>
                </c:pt>
                <c:pt idx="1092">
                  <c:v>6</c:v>
                </c:pt>
                <c:pt idx="1093">
                  <c:v>6</c:v>
                </c:pt>
                <c:pt idx="1094">
                  <c:v>6</c:v>
                </c:pt>
                <c:pt idx="1095">
                  <c:v>6</c:v>
                </c:pt>
                <c:pt idx="1096">
                  <c:v>8</c:v>
                </c:pt>
                <c:pt idx="1097">
                  <c:v>6</c:v>
                </c:pt>
                <c:pt idx="1098">
                  <c:v>8</c:v>
                </c:pt>
                <c:pt idx="1099">
                  <c:v>4</c:v>
                </c:pt>
                <c:pt idx="1100">
                  <c:v>4</c:v>
                </c:pt>
                <c:pt idx="1101">
                  <c:v>2</c:v>
                </c:pt>
                <c:pt idx="1102">
                  <c:v>4</c:v>
                </c:pt>
                <c:pt idx="1103">
                  <c:v>2</c:v>
                </c:pt>
                <c:pt idx="1104">
                  <c:v>2</c:v>
                </c:pt>
                <c:pt idx="1105">
                  <c:v>8</c:v>
                </c:pt>
                <c:pt idx="1106">
                  <c:v>4</c:v>
                </c:pt>
                <c:pt idx="1107">
                  <c:v>4</c:v>
                </c:pt>
                <c:pt idx="1108">
                  <c:v>2</c:v>
                </c:pt>
                <c:pt idx="1109">
                  <c:v>2</c:v>
                </c:pt>
                <c:pt idx="1110">
                  <c:v>6</c:v>
                </c:pt>
                <c:pt idx="1111">
                  <c:v>6</c:v>
                </c:pt>
                <c:pt idx="1112">
                  <c:v>4</c:v>
                </c:pt>
                <c:pt idx="1113">
                  <c:v>4</c:v>
                </c:pt>
                <c:pt idx="1114">
                  <c:v>6</c:v>
                </c:pt>
                <c:pt idx="1115">
                  <c:v>8</c:v>
                </c:pt>
                <c:pt idx="1116">
                  <c:v>4</c:v>
                </c:pt>
                <c:pt idx="1117">
                  <c:v>4</c:v>
                </c:pt>
                <c:pt idx="1118">
                  <c:v>6</c:v>
                </c:pt>
                <c:pt idx="1119">
                  <c:v>6</c:v>
                </c:pt>
                <c:pt idx="1120">
                  <c:v>4</c:v>
                </c:pt>
                <c:pt idx="1121">
                  <c:v>4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6</c:v>
                </c:pt>
                <c:pt idx="1126">
                  <c:v>0</c:v>
                </c:pt>
                <c:pt idx="1127">
                  <c:v>6</c:v>
                </c:pt>
                <c:pt idx="1128">
                  <c:v>2</c:v>
                </c:pt>
                <c:pt idx="1129">
                  <c:v>6</c:v>
                </c:pt>
                <c:pt idx="1130">
                  <c:v>2</c:v>
                </c:pt>
                <c:pt idx="1131">
                  <c:v>4</c:v>
                </c:pt>
                <c:pt idx="1132">
                  <c:v>0</c:v>
                </c:pt>
                <c:pt idx="1133">
                  <c:v>6</c:v>
                </c:pt>
                <c:pt idx="1134">
                  <c:v>2</c:v>
                </c:pt>
                <c:pt idx="1135">
                  <c:v>4</c:v>
                </c:pt>
                <c:pt idx="1136">
                  <c:v>8</c:v>
                </c:pt>
                <c:pt idx="1137">
                  <c:v>4</c:v>
                </c:pt>
                <c:pt idx="1138">
                  <c:v>4</c:v>
                </c:pt>
                <c:pt idx="1139">
                  <c:v>0</c:v>
                </c:pt>
                <c:pt idx="1140">
                  <c:v>2</c:v>
                </c:pt>
                <c:pt idx="1141">
                  <c:v>4</c:v>
                </c:pt>
                <c:pt idx="1142">
                  <c:v>0</c:v>
                </c:pt>
                <c:pt idx="1143">
                  <c:v>2</c:v>
                </c:pt>
                <c:pt idx="1144">
                  <c:v>4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8</c:v>
                </c:pt>
                <c:pt idx="1149">
                  <c:v>2</c:v>
                </c:pt>
                <c:pt idx="1150">
                  <c:v>6</c:v>
                </c:pt>
                <c:pt idx="1151">
                  <c:v>4</c:v>
                </c:pt>
                <c:pt idx="1152">
                  <c:v>6</c:v>
                </c:pt>
                <c:pt idx="1153">
                  <c:v>4</c:v>
                </c:pt>
                <c:pt idx="1154">
                  <c:v>4</c:v>
                </c:pt>
                <c:pt idx="1155">
                  <c:v>4</c:v>
                </c:pt>
                <c:pt idx="1156">
                  <c:v>4</c:v>
                </c:pt>
                <c:pt idx="1157">
                  <c:v>4</c:v>
                </c:pt>
                <c:pt idx="1158">
                  <c:v>0</c:v>
                </c:pt>
                <c:pt idx="1159">
                  <c:v>4</c:v>
                </c:pt>
                <c:pt idx="1160">
                  <c:v>6</c:v>
                </c:pt>
                <c:pt idx="1161">
                  <c:v>4</c:v>
                </c:pt>
                <c:pt idx="1162">
                  <c:v>2</c:v>
                </c:pt>
                <c:pt idx="1163">
                  <c:v>4</c:v>
                </c:pt>
                <c:pt idx="1164">
                  <c:v>6</c:v>
                </c:pt>
                <c:pt idx="1165">
                  <c:v>6</c:v>
                </c:pt>
                <c:pt idx="1166">
                  <c:v>6</c:v>
                </c:pt>
                <c:pt idx="1167">
                  <c:v>4</c:v>
                </c:pt>
                <c:pt idx="1168">
                  <c:v>4</c:v>
                </c:pt>
                <c:pt idx="1169">
                  <c:v>4</c:v>
                </c:pt>
                <c:pt idx="1170">
                  <c:v>2</c:v>
                </c:pt>
                <c:pt idx="1171">
                  <c:v>0</c:v>
                </c:pt>
                <c:pt idx="1172">
                  <c:v>6</c:v>
                </c:pt>
                <c:pt idx="1173">
                  <c:v>8</c:v>
                </c:pt>
                <c:pt idx="1174">
                  <c:v>6</c:v>
                </c:pt>
                <c:pt idx="1175">
                  <c:v>2</c:v>
                </c:pt>
                <c:pt idx="1176">
                  <c:v>4</c:v>
                </c:pt>
                <c:pt idx="1177">
                  <c:v>2</c:v>
                </c:pt>
                <c:pt idx="1178">
                  <c:v>6</c:v>
                </c:pt>
                <c:pt idx="1179">
                  <c:v>6</c:v>
                </c:pt>
                <c:pt idx="1180">
                  <c:v>6</c:v>
                </c:pt>
                <c:pt idx="1181">
                  <c:v>6</c:v>
                </c:pt>
                <c:pt idx="1182">
                  <c:v>2</c:v>
                </c:pt>
                <c:pt idx="1183">
                  <c:v>2</c:v>
                </c:pt>
                <c:pt idx="1184">
                  <c:v>6</c:v>
                </c:pt>
                <c:pt idx="1185">
                  <c:v>2</c:v>
                </c:pt>
                <c:pt idx="1186">
                  <c:v>4</c:v>
                </c:pt>
                <c:pt idx="1187">
                  <c:v>2</c:v>
                </c:pt>
                <c:pt idx="1188">
                  <c:v>4</c:v>
                </c:pt>
                <c:pt idx="1189">
                  <c:v>4</c:v>
                </c:pt>
                <c:pt idx="1190">
                  <c:v>2</c:v>
                </c:pt>
                <c:pt idx="1191">
                  <c:v>6</c:v>
                </c:pt>
                <c:pt idx="1192">
                  <c:v>4</c:v>
                </c:pt>
                <c:pt idx="1193">
                  <c:v>2</c:v>
                </c:pt>
                <c:pt idx="1194">
                  <c:v>4</c:v>
                </c:pt>
                <c:pt idx="1195">
                  <c:v>4</c:v>
                </c:pt>
                <c:pt idx="1196">
                  <c:v>2</c:v>
                </c:pt>
                <c:pt idx="1197">
                  <c:v>4</c:v>
                </c:pt>
                <c:pt idx="1198">
                  <c:v>4</c:v>
                </c:pt>
                <c:pt idx="1199">
                  <c:v>6</c:v>
                </c:pt>
                <c:pt idx="1200">
                  <c:v>2</c:v>
                </c:pt>
                <c:pt idx="1201">
                  <c:v>2</c:v>
                </c:pt>
                <c:pt idx="1202">
                  <c:v>4</c:v>
                </c:pt>
                <c:pt idx="1203">
                  <c:v>4</c:v>
                </c:pt>
                <c:pt idx="1204">
                  <c:v>2</c:v>
                </c:pt>
                <c:pt idx="1205">
                  <c:v>6</c:v>
                </c:pt>
                <c:pt idx="1206">
                  <c:v>4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0</c:v>
                </c:pt>
                <c:pt idx="1211">
                  <c:v>6</c:v>
                </c:pt>
                <c:pt idx="1212">
                  <c:v>6</c:v>
                </c:pt>
                <c:pt idx="1213">
                  <c:v>4</c:v>
                </c:pt>
                <c:pt idx="1214">
                  <c:v>4</c:v>
                </c:pt>
                <c:pt idx="1215">
                  <c:v>6</c:v>
                </c:pt>
                <c:pt idx="1216">
                  <c:v>2</c:v>
                </c:pt>
                <c:pt idx="1217">
                  <c:v>6</c:v>
                </c:pt>
                <c:pt idx="1218">
                  <c:v>4</c:v>
                </c:pt>
                <c:pt idx="1219">
                  <c:v>4</c:v>
                </c:pt>
                <c:pt idx="1220">
                  <c:v>4</c:v>
                </c:pt>
                <c:pt idx="1221">
                  <c:v>2</c:v>
                </c:pt>
                <c:pt idx="1222">
                  <c:v>2</c:v>
                </c:pt>
                <c:pt idx="1223">
                  <c:v>4</c:v>
                </c:pt>
                <c:pt idx="1224">
                  <c:v>6</c:v>
                </c:pt>
                <c:pt idx="1225">
                  <c:v>6</c:v>
                </c:pt>
                <c:pt idx="1226">
                  <c:v>2</c:v>
                </c:pt>
                <c:pt idx="1227">
                  <c:v>4</c:v>
                </c:pt>
                <c:pt idx="1228">
                  <c:v>2</c:v>
                </c:pt>
                <c:pt idx="1229">
                  <c:v>6</c:v>
                </c:pt>
                <c:pt idx="1230">
                  <c:v>6</c:v>
                </c:pt>
                <c:pt idx="1231">
                  <c:v>4</c:v>
                </c:pt>
                <c:pt idx="1232">
                  <c:v>4</c:v>
                </c:pt>
                <c:pt idx="1233">
                  <c:v>2</c:v>
                </c:pt>
                <c:pt idx="1234">
                  <c:v>2</c:v>
                </c:pt>
                <c:pt idx="1235">
                  <c:v>6</c:v>
                </c:pt>
                <c:pt idx="1236">
                  <c:v>6</c:v>
                </c:pt>
                <c:pt idx="1237">
                  <c:v>2</c:v>
                </c:pt>
                <c:pt idx="1238">
                  <c:v>6</c:v>
                </c:pt>
                <c:pt idx="1239">
                  <c:v>4</c:v>
                </c:pt>
                <c:pt idx="1240">
                  <c:v>4</c:v>
                </c:pt>
                <c:pt idx="1241">
                  <c:v>4</c:v>
                </c:pt>
                <c:pt idx="1242">
                  <c:v>4</c:v>
                </c:pt>
                <c:pt idx="1243">
                  <c:v>0</c:v>
                </c:pt>
                <c:pt idx="1244">
                  <c:v>4</c:v>
                </c:pt>
                <c:pt idx="1245">
                  <c:v>4</c:v>
                </c:pt>
                <c:pt idx="1246">
                  <c:v>6</c:v>
                </c:pt>
                <c:pt idx="1247">
                  <c:v>2</c:v>
                </c:pt>
                <c:pt idx="1248">
                  <c:v>6</c:v>
                </c:pt>
                <c:pt idx="1249">
                  <c:v>4</c:v>
                </c:pt>
                <c:pt idx="1250">
                  <c:v>4</c:v>
                </c:pt>
                <c:pt idx="1251">
                  <c:v>2</c:v>
                </c:pt>
                <c:pt idx="1252">
                  <c:v>0</c:v>
                </c:pt>
                <c:pt idx="1253">
                  <c:v>2</c:v>
                </c:pt>
                <c:pt idx="1254">
                  <c:v>4</c:v>
                </c:pt>
                <c:pt idx="1255">
                  <c:v>0</c:v>
                </c:pt>
                <c:pt idx="1256">
                  <c:v>4</c:v>
                </c:pt>
                <c:pt idx="1257">
                  <c:v>6</c:v>
                </c:pt>
                <c:pt idx="1258">
                  <c:v>0</c:v>
                </c:pt>
                <c:pt idx="1259">
                  <c:v>2</c:v>
                </c:pt>
                <c:pt idx="1260">
                  <c:v>2</c:v>
                </c:pt>
                <c:pt idx="1261">
                  <c:v>6</c:v>
                </c:pt>
                <c:pt idx="1262">
                  <c:v>4</c:v>
                </c:pt>
                <c:pt idx="1263">
                  <c:v>4</c:v>
                </c:pt>
                <c:pt idx="1264">
                  <c:v>2</c:v>
                </c:pt>
                <c:pt idx="1265">
                  <c:v>4</c:v>
                </c:pt>
                <c:pt idx="1266">
                  <c:v>2</c:v>
                </c:pt>
                <c:pt idx="1267">
                  <c:v>2</c:v>
                </c:pt>
                <c:pt idx="1268">
                  <c:v>0</c:v>
                </c:pt>
                <c:pt idx="1269">
                  <c:v>6</c:v>
                </c:pt>
                <c:pt idx="1270">
                  <c:v>0</c:v>
                </c:pt>
                <c:pt idx="1271">
                  <c:v>4</c:v>
                </c:pt>
                <c:pt idx="1272">
                  <c:v>8</c:v>
                </c:pt>
                <c:pt idx="1273">
                  <c:v>4</c:v>
                </c:pt>
                <c:pt idx="1274">
                  <c:v>4</c:v>
                </c:pt>
                <c:pt idx="1275">
                  <c:v>4</c:v>
                </c:pt>
                <c:pt idx="1276">
                  <c:v>4</c:v>
                </c:pt>
                <c:pt idx="1277">
                  <c:v>8</c:v>
                </c:pt>
                <c:pt idx="1278">
                  <c:v>0</c:v>
                </c:pt>
                <c:pt idx="1279">
                  <c:v>2</c:v>
                </c:pt>
                <c:pt idx="1280">
                  <c:v>4</c:v>
                </c:pt>
                <c:pt idx="1281">
                  <c:v>4</c:v>
                </c:pt>
                <c:pt idx="1282">
                  <c:v>2</c:v>
                </c:pt>
                <c:pt idx="1283">
                  <c:v>4</c:v>
                </c:pt>
                <c:pt idx="1284">
                  <c:v>4</c:v>
                </c:pt>
                <c:pt idx="1285">
                  <c:v>6</c:v>
                </c:pt>
                <c:pt idx="1286">
                  <c:v>2</c:v>
                </c:pt>
                <c:pt idx="1287">
                  <c:v>6</c:v>
                </c:pt>
                <c:pt idx="1288">
                  <c:v>2</c:v>
                </c:pt>
                <c:pt idx="1289">
                  <c:v>4</c:v>
                </c:pt>
                <c:pt idx="1290">
                  <c:v>2</c:v>
                </c:pt>
                <c:pt idx="1291">
                  <c:v>8</c:v>
                </c:pt>
                <c:pt idx="1292">
                  <c:v>2</c:v>
                </c:pt>
                <c:pt idx="1293">
                  <c:v>4</c:v>
                </c:pt>
                <c:pt idx="1294">
                  <c:v>2</c:v>
                </c:pt>
                <c:pt idx="1295">
                  <c:v>4</c:v>
                </c:pt>
                <c:pt idx="1296">
                  <c:v>8</c:v>
                </c:pt>
                <c:pt idx="1297">
                  <c:v>2</c:v>
                </c:pt>
                <c:pt idx="1298">
                  <c:v>4</c:v>
                </c:pt>
                <c:pt idx="1299">
                  <c:v>2</c:v>
                </c:pt>
                <c:pt idx="1300">
                  <c:v>4</c:v>
                </c:pt>
                <c:pt idx="1301">
                  <c:v>2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4</c:v>
                </c:pt>
                <c:pt idx="1306">
                  <c:v>2</c:v>
                </c:pt>
                <c:pt idx="1307">
                  <c:v>2</c:v>
                </c:pt>
                <c:pt idx="1308">
                  <c:v>0</c:v>
                </c:pt>
                <c:pt idx="1309">
                  <c:v>4</c:v>
                </c:pt>
                <c:pt idx="1310">
                  <c:v>4</c:v>
                </c:pt>
                <c:pt idx="1311">
                  <c:v>0</c:v>
                </c:pt>
                <c:pt idx="1312">
                  <c:v>0</c:v>
                </c:pt>
                <c:pt idx="1313">
                  <c:v>2</c:v>
                </c:pt>
                <c:pt idx="1314">
                  <c:v>4</c:v>
                </c:pt>
                <c:pt idx="1315">
                  <c:v>4</c:v>
                </c:pt>
                <c:pt idx="1316">
                  <c:v>6</c:v>
                </c:pt>
                <c:pt idx="1317">
                  <c:v>4</c:v>
                </c:pt>
                <c:pt idx="1318">
                  <c:v>4</c:v>
                </c:pt>
                <c:pt idx="1319">
                  <c:v>4</c:v>
                </c:pt>
                <c:pt idx="1320">
                  <c:v>2</c:v>
                </c:pt>
                <c:pt idx="1321">
                  <c:v>4</c:v>
                </c:pt>
                <c:pt idx="1322">
                  <c:v>6</c:v>
                </c:pt>
                <c:pt idx="1323">
                  <c:v>4</c:v>
                </c:pt>
                <c:pt idx="1324">
                  <c:v>4</c:v>
                </c:pt>
                <c:pt idx="1325">
                  <c:v>4</c:v>
                </c:pt>
                <c:pt idx="1326">
                  <c:v>4</c:v>
                </c:pt>
                <c:pt idx="1327">
                  <c:v>2</c:v>
                </c:pt>
                <c:pt idx="1328">
                  <c:v>4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4</c:v>
                </c:pt>
                <c:pt idx="1333">
                  <c:v>2</c:v>
                </c:pt>
                <c:pt idx="1334">
                  <c:v>2</c:v>
                </c:pt>
                <c:pt idx="1335">
                  <c:v>6</c:v>
                </c:pt>
                <c:pt idx="1336">
                  <c:v>4</c:v>
                </c:pt>
                <c:pt idx="1337">
                  <c:v>6</c:v>
                </c:pt>
                <c:pt idx="1338">
                  <c:v>6</c:v>
                </c:pt>
                <c:pt idx="1339">
                  <c:v>4</c:v>
                </c:pt>
                <c:pt idx="1340">
                  <c:v>2</c:v>
                </c:pt>
                <c:pt idx="1341">
                  <c:v>4</c:v>
                </c:pt>
                <c:pt idx="1342">
                  <c:v>4</c:v>
                </c:pt>
                <c:pt idx="1343">
                  <c:v>2</c:v>
                </c:pt>
                <c:pt idx="1344">
                  <c:v>6</c:v>
                </c:pt>
                <c:pt idx="1345">
                  <c:v>2</c:v>
                </c:pt>
                <c:pt idx="1346">
                  <c:v>6</c:v>
                </c:pt>
                <c:pt idx="1347">
                  <c:v>6</c:v>
                </c:pt>
                <c:pt idx="1348">
                  <c:v>4</c:v>
                </c:pt>
                <c:pt idx="1349">
                  <c:v>2</c:v>
                </c:pt>
                <c:pt idx="1350">
                  <c:v>2</c:v>
                </c:pt>
                <c:pt idx="1351">
                  <c:v>6</c:v>
                </c:pt>
                <c:pt idx="1352">
                  <c:v>6</c:v>
                </c:pt>
                <c:pt idx="1353">
                  <c:v>4</c:v>
                </c:pt>
                <c:pt idx="1354">
                  <c:v>2</c:v>
                </c:pt>
                <c:pt idx="1355">
                  <c:v>4</c:v>
                </c:pt>
                <c:pt idx="1356">
                  <c:v>2</c:v>
                </c:pt>
                <c:pt idx="1357">
                  <c:v>4</c:v>
                </c:pt>
                <c:pt idx="1358">
                  <c:v>8</c:v>
                </c:pt>
                <c:pt idx="1359">
                  <c:v>4</c:v>
                </c:pt>
                <c:pt idx="1360">
                  <c:v>6</c:v>
                </c:pt>
                <c:pt idx="1361">
                  <c:v>8</c:v>
                </c:pt>
                <c:pt idx="1362">
                  <c:v>4</c:v>
                </c:pt>
                <c:pt idx="1363">
                  <c:v>4</c:v>
                </c:pt>
                <c:pt idx="1364">
                  <c:v>4</c:v>
                </c:pt>
                <c:pt idx="1365">
                  <c:v>6</c:v>
                </c:pt>
                <c:pt idx="1366">
                  <c:v>0</c:v>
                </c:pt>
                <c:pt idx="1367">
                  <c:v>4</c:v>
                </c:pt>
                <c:pt idx="1368">
                  <c:v>6</c:v>
                </c:pt>
                <c:pt idx="1369">
                  <c:v>6</c:v>
                </c:pt>
                <c:pt idx="1370">
                  <c:v>2</c:v>
                </c:pt>
                <c:pt idx="1371">
                  <c:v>4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4</c:v>
                </c:pt>
                <c:pt idx="1376">
                  <c:v>6</c:v>
                </c:pt>
                <c:pt idx="1377">
                  <c:v>4</c:v>
                </c:pt>
                <c:pt idx="1378">
                  <c:v>4</c:v>
                </c:pt>
                <c:pt idx="1379">
                  <c:v>4</c:v>
                </c:pt>
                <c:pt idx="1380">
                  <c:v>4</c:v>
                </c:pt>
                <c:pt idx="1381">
                  <c:v>4</c:v>
                </c:pt>
                <c:pt idx="1382">
                  <c:v>0</c:v>
                </c:pt>
                <c:pt idx="1383">
                  <c:v>4</c:v>
                </c:pt>
                <c:pt idx="1384">
                  <c:v>2</c:v>
                </c:pt>
                <c:pt idx="1385">
                  <c:v>8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4</c:v>
                </c:pt>
                <c:pt idx="1390">
                  <c:v>4</c:v>
                </c:pt>
                <c:pt idx="1391">
                  <c:v>2</c:v>
                </c:pt>
                <c:pt idx="1392">
                  <c:v>4</c:v>
                </c:pt>
                <c:pt idx="1393">
                  <c:v>4</c:v>
                </c:pt>
                <c:pt idx="1394">
                  <c:v>2</c:v>
                </c:pt>
                <c:pt idx="1395">
                  <c:v>0</c:v>
                </c:pt>
                <c:pt idx="1396">
                  <c:v>2</c:v>
                </c:pt>
                <c:pt idx="1397">
                  <c:v>4</c:v>
                </c:pt>
                <c:pt idx="1398">
                  <c:v>6</c:v>
                </c:pt>
                <c:pt idx="1399">
                  <c:v>2</c:v>
                </c:pt>
                <c:pt idx="1400">
                  <c:v>0</c:v>
                </c:pt>
                <c:pt idx="1401">
                  <c:v>2</c:v>
                </c:pt>
                <c:pt idx="1402">
                  <c:v>4</c:v>
                </c:pt>
                <c:pt idx="1403">
                  <c:v>6</c:v>
                </c:pt>
                <c:pt idx="1404">
                  <c:v>8</c:v>
                </c:pt>
                <c:pt idx="1405">
                  <c:v>4</c:v>
                </c:pt>
                <c:pt idx="1406">
                  <c:v>8</c:v>
                </c:pt>
                <c:pt idx="1407">
                  <c:v>2</c:v>
                </c:pt>
                <c:pt idx="1408">
                  <c:v>4</c:v>
                </c:pt>
                <c:pt idx="1409">
                  <c:v>2</c:v>
                </c:pt>
                <c:pt idx="1410">
                  <c:v>6</c:v>
                </c:pt>
                <c:pt idx="1411">
                  <c:v>4</c:v>
                </c:pt>
                <c:pt idx="1412">
                  <c:v>0</c:v>
                </c:pt>
                <c:pt idx="1413">
                  <c:v>4</c:v>
                </c:pt>
                <c:pt idx="1414">
                  <c:v>8</c:v>
                </c:pt>
                <c:pt idx="1415">
                  <c:v>2</c:v>
                </c:pt>
                <c:pt idx="1416">
                  <c:v>4</c:v>
                </c:pt>
                <c:pt idx="1417">
                  <c:v>6</c:v>
                </c:pt>
                <c:pt idx="1418">
                  <c:v>6</c:v>
                </c:pt>
                <c:pt idx="1419">
                  <c:v>2</c:v>
                </c:pt>
                <c:pt idx="1420">
                  <c:v>4</c:v>
                </c:pt>
                <c:pt idx="1421">
                  <c:v>4</c:v>
                </c:pt>
                <c:pt idx="1422">
                  <c:v>4</c:v>
                </c:pt>
                <c:pt idx="1423">
                  <c:v>2</c:v>
                </c:pt>
                <c:pt idx="1424">
                  <c:v>4</c:v>
                </c:pt>
                <c:pt idx="1425">
                  <c:v>4</c:v>
                </c:pt>
                <c:pt idx="1426">
                  <c:v>0</c:v>
                </c:pt>
                <c:pt idx="1427">
                  <c:v>2</c:v>
                </c:pt>
                <c:pt idx="1428">
                  <c:v>4</c:v>
                </c:pt>
                <c:pt idx="1429">
                  <c:v>4</c:v>
                </c:pt>
                <c:pt idx="1430">
                  <c:v>6</c:v>
                </c:pt>
                <c:pt idx="1431">
                  <c:v>2</c:v>
                </c:pt>
                <c:pt idx="1432">
                  <c:v>6</c:v>
                </c:pt>
                <c:pt idx="1433">
                  <c:v>4</c:v>
                </c:pt>
                <c:pt idx="1434">
                  <c:v>4</c:v>
                </c:pt>
                <c:pt idx="1435">
                  <c:v>6</c:v>
                </c:pt>
                <c:pt idx="1436">
                  <c:v>4</c:v>
                </c:pt>
                <c:pt idx="1437">
                  <c:v>4</c:v>
                </c:pt>
                <c:pt idx="1438">
                  <c:v>4</c:v>
                </c:pt>
                <c:pt idx="1439">
                  <c:v>4</c:v>
                </c:pt>
                <c:pt idx="1440">
                  <c:v>4</c:v>
                </c:pt>
                <c:pt idx="1441">
                  <c:v>6</c:v>
                </c:pt>
                <c:pt idx="1442">
                  <c:v>6</c:v>
                </c:pt>
                <c:pt idx="1443">
                  <c:v>2</c:v>
                </c:pt>
                <c:pt idx="1444">
                  <c:v>6</c:v>
                </c:pt>
                <c:pt idx="1445">
                  <c:v>4</c:v>
                </c:pt>
                <c:pt idx="1446">
                  <c:v>4</c:v>
                </c:pt>
                <c:pt idx="1447">
                  <c:v>8</c:v>
                </c:pt>
                <c:pt idx="1448">
                  <c:v>4</c:v>
                </c:pt>
                <c:pt idx="1449">
                  <c:v>8</c:v>
                </c:pt>
                <c:pt idx="1450">
                  <c:v>8</c:v>
                </c:pt>
                <c:pt idx="1451">
                  <c:v>4</c:v>
                </c:pt>
                <c:pt idx="1452">
                  <c:v>4</c:v>
                </c:pt>
                <c:pt idx="1453">
                  <c:v>6</c:v>
                </c:pt>
                <c:pt idx="1454">
                  <c:v>2</c:v>
                </c:pt>
                <c:pt idx="1455">
                  <c:v>6</c:v>
                </c:pt>
                <c:pt idx="1456">
                  <c:v>6</c:v>
                </c:pt>
                <c:pt idx="1457">
                  <c:v>2</c:v>
                </c:pt>
                <c:pt idx="1458">
                  <c:v>2</c:v>
                </c:pt>
                <c:pt idx="1459">
                  <c:v>4</c:v>
                </c:pt>
                <c:pt idx="1460">
                  <c:v>4</c:v>
                </c:pt>
                <c:pt idx="1461">
                  <c:v>6</c:v>
                </c:pt>
                <c:pt idx="1462">
                  <c:v>2</c:v>
                </c:pt>
                <c:pt idx="1463">
                  <c:v>4</c:v>
                </c:pt>
                <c:pt idx="1464">
                  <c:v>6</c:v>
                </c:pt>
                <c:pt idx="1465">
                  <c:v>4</c:v>
                </c:pt>
                <c:pt idx="1466">
                  <c:v>4</c:v>
                </c:pt>
                <c:pt idx="1467">
                  <c:v>4</c:v>
                </c:pt>
                <c:pt idx="1468">
                  <c:v>8</c:v>
                </c:pt>
                <c:pt idx="1469">
                  <c:v>4</c:v>
                </c:pt>
                <c:pt idx="1470">
                  <c:v>0</c:v>
                </c:pt>
                <c:pt idx="1471">
                  <c:v>2</c:v>
                </c:pt>
                <c:pt idx="1472">
                  <c:v>6</c:v>
                </c:pt>
                <c:pt idx="1473">
                  <c:v>4</c:v>
                </c:pt>
                <c:pt idx="1474">
                  <c:v>0</c:v>
                </c:pt>
                <c:pt idx="1475">
                  <c:v>4</c:v>
                </c:pt>
                <c:pt idx="1476">
                  <c:v>2</c:v>
                </c:pt>
                <c:pt idx="1477">
                  <c:v>4</c:v>
                </c:pt>
                <c:pt idx="1478">
                  <c:v>2</c:v>
                </c:pt>
                <c:pt idx="1479">
                  <c:v>8</c:v>
                </c:pt>
                <c:pt idx="1480">
                  <c:v>4</c:v>
                </c:pt>
                <c:pt idx="1481">
                  <c:v>4</c:v>
                </c:pt>
                <c:pt idx="1482">
                  <c:v>8</c:v>
                </c:pt>
                <c:pt idx="1483">
                  <c:v>0</c:v>
                </c:pt>
                <c:pt idx="1484">
                  <c:v>8</c:v>
                </c:pt>
                <c:pt idx="1485">
                  <c:v>4</c:v>
                </c:pt>
                <c:pt idx="1486">
                  <c:v>6</c:v>
                </c:pt>
                <c:pt idx="1487">
                  <c:v>4</c:v>
                </c:pt>
                <c:pt idx="1488">
                  <c:v>4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4</c:v>
                </c:pt>
                <c:pt idx="1493">
                  <c:v>0</c:v>
                </c:pt>
                <c:pt idx="1494">
                  <c:v>2</c:v>
                </c:pt>
                <c:pt idx="1495">
                  <c:v>8</c:v>
                </c:pt>
                <c:pt idx="1496">
                  <c:v>0</c:v>
                </c:pt>
                <c:pt idx="1497">
                  <c:v>4</c:v>
                </c:pt>
                <c:pt idx="1498">
                  <c:v>6</c:v>
                </c:pt>
                <c:pt idx="1499">
                  <c:v>0</c:v>
                </c:pt>
                <c:pt idx="1500">
                  <c:v>8</c:v>
                </c:pt>
                <c:pt idx="1501">
                  <c:v>4</c:v>
                </c:pt>
                <c:pt idx="1502">
                  <c:v>4</c:v>
                </c:pt>
                <c:pt idx="1503">
                  <c:v>2</c:v>
                </c:pt>
                <c:pt idx="1504">
                  <c:v>6</c:v>
                </c:pt>
                <c:pt idx="1505">
                  <c:v>2</c:v>
                </c:pt>
                <c:pt idx="1506">
                  <c:v>4</c:v>
                </c:pt>
                <c:pt idx="1507">
                  <c:v>4</c:v>
                </c:pt>
                <c:pt idx="1508">
                  <c:v>6</c:v>
                </c:pt>
                <c:pt idx="1509">
                  <c:v>8</c:v>
                </c:pt>
                <c:pt idx="1510">
                  <c:v>8</c:v>
                </c:pt>
                <c:pt idx="1511">
                  <c:v>6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0</c:v>
                </c:pt>
                <c:pt idx="1516">
                  <c:v>4</c:v>
                </c:pt>
                <c:pt idx="1517">
                  <c:v>4</c:v>
                </c:pt>
                <c:pt idx="1518">
                  <c:v>6</c:v>
                </c:pt>
                <c:pt idx="1519">
                  <c:v>4</c:v>
                </c:pt>
                <c:pt idx="1520">
                  <c:v>2</c:v>
                </c:pt>
                <c:pt idx="1521">
                  <c:v>2</c:v>
                </c:pt>
                <c:pt idx="1522">
                  <c:v>4</c:v>
                </c:pt>
                <c:pt idx="1523">
                  <c:v>6</c:v>
                </c:pt>
                <c:pt idx="1524">
                  <c:v>4</c:v>
                </c:pt>
                <c:pt idx="1525">
                  <c:v>2</c:v>
                </c:pt>
                <c:pt idx="1526">
                  <c:v>4</c:v>
                </c:pt>
                <c:pt idx="1527">
                  <c:v>4</c:v>
                </c:pt>
                <c:pt idx="1528">
                  <c:v>4</c:v>
                </c:pt>
                <c:pt idx="1529">
                  <c:v>4</c:v>
                </c:pt>
                <c:pt idx="1530">
                  <c:v>4</c:v>
                </c:pt>
                <c:pt idx="1531">
                  <c:v>2</c:v>
                </c:pt>
                <c:pt idx="1532">
                  <c:v>4</c:v>
                </c:pt>
                <c:pt idx="1533">
                  <c:v>4</c:v>
                </c:pt>
                <c:pt idx="1534">
                  <c:v>6</c:v>
                </c:pt>
                <c:pt idx="1535">
                  <c:v>4</c:v>
                </c:pt>
                <c:pt idx="1536">
                  <c:v>6</c:v>
                </c:pt>
                <c:pt idx="1537">
                  <c:v>6</c:v>
                </c:pt>
                <c:pt idx="1538">
                  <c:v>8</c:v>
                </c:pt>
                <c:pt idx="1539">
                  <c:v>2</c:v>
                </c:pt>
                <c:pt idx="1540">
                  <c:v>2</c:v>
                </c:pt>
                <c:pt idx="1541">
                  <c:v>4</c:v>
                </c:pt>
                <c:pt idx="1542">
                  <c:v>4</c:v>
                </c:pt>
                <c:pt idx="1543">
                  <c:v>4</c:v>
                </c:pt>
                <c:pt idx="1544">
                  <c:v>2</c:v>
                </c:pt>
                <c:pt idx="1545">
                  <c:v>4</c:v>
                </c:pt>
                <c:pt idx="1546">
                  <c:v>4</c:v>
                </c:pt>
                <c:pt idx="1547">
                  <c:v>8</c:v>
                </c:pt>
                <c:pt idx="1548">
                  <c:v>0</c:v>
                </c:pt>
                <c:pt idx="1549">
                  <c:v>2</c:v>
                </c:pt>
                <c:pt idx="1550">
                  <c:v>4</c:v>
                </c:pt>
                <c:pt idx="1551">
                  <c:v>2</c:v>
                </c:pt>
                <c:pt idx="1552">
                  <c:v>4</c:v>
                </c:pt>
                <c:pt idx="1553">
                  <c:v>6</c:v>
                </c:pt>
                <c:pt idx="1554">
                  <c:v>4</c:v>
                </c:pt>
                <c:pt idx="1555">
                  <c:v>6</c:v>
                </c:pt>
                <c:pt idx="1556">
                  <c:v>6</c:v>
                </c:pt>
                <c:pt idx="1557">
                  <c:v>6</c:v>
                </c:pt>
                <c:pt idx="1558">
                  <c:v>0</c:v>
                </c:pt>
                <c:pt idx="1559">
                  <c:v>6</c:v>
                </c:pt>
                <c:pt idx="1560">
                  <c:v>8</c:v>
                </c:pt>
                <c:pt idx="1561">
                  <c:v>4</c:v>
                </c:pt>
                <c:pt idx="1562">
                  <c:v>0</c:v>
                </c:pt>
                <c:pt idx="1563">
                  <c:v>8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8</c:v>
                </c:pt>
                <c:pt idx="1568">
                  <c:v>6</c:v>
                </c:pt>
                <c:pt idx="1569">
                  <c:v>2</c:v>
                </c:pt>
                <c:pt idx="1570">
                  <c:v>6</c:v>
                </c:pt>
                <c:pt idx="1571">
                  <c:v>4</c:v>
                </c:pt>
                <c:pt idx="1572">
                  <c:v>4</c:v>
                </c:pt>
                <c:pt idx="1573">
                  <c:v>4</c:v>
                </c:pt>
                <c:pt idx="1574">
                  <c:v>4</c:v>
                </c:pt>
                <c:pt idx="1575">
                  <c:v>6</c:v>
                </c:pt>
                <c:pt idx="1576">
                  <c:v>2</c:v>
                </c:pt>
                <c:pt idx="1577">
                  <c:v>6</c:v>
                </c:pt>
                <c:pt idx="1578">
                  <c:v>2</c:v>
                </c:pt>
                <c:pt idx="1579">
                  <c:v>4</c:v>
                </c:pt>
                <c:pt idx="1580">
                  <c:v>6</c:v>
                </c:pt>
                <c:pt idx="1581">
                  <c:v>6</c:v>
                </c:pt>
                <c:pt idx="1582">
                  <c:v>6</c:v>
                </c:pt>
                <c:pt idx="1583">
                  <c:v>2</c:v>
                </c:pt>
                <c:pt idx="1584">
                  <c:v>0</c:v>
                </c:pt>
                <c:pt idx="1585">
                  <c:v>4</c:v>
                </c:pt>
                <c:pt idx="1586">
                  <c:v>2</c:v>
                </c:pt>
                <c:pt idx="1587">
                  <c:v>4</c:v>
                </c:pt>
                <c:pt idx="1588">
                  <c:v>6</c:v>
                </c:pt>
                <c:pt idx="1589">
                  <c:v>4</c:v>
                </c:pt>
                <c:pt idx="1590">
                  <c:v>4</c:v>
                </c:pt>
                <c:pt idx="1591">
                  <c:v>6</c:v>
                </c:pt>
                <c:pt idx="1592">
                  <c:v>4</c:v>
                </c:pt>
                <c:pt idx="1593">
                  <c:v>2</c:v>
                </c:pt>
                <c:pt idx="1594">
                  <c:v>8</c:v>
                </c:pt>
                <c:pt idx="1595">
                  <c:v>6</c:v>
                </c:pt>
                <c:pt idx="1596">
                  <c:v>4</c:v>
                </c:pt>
                <c:pt idx="1597">
                  <c:v>2</c:v>
                </c:pt>
                <c:pt idx="1598">
                  <c:v>8</c:v>
                </c:pt>
                <c:pt idx="1599">
                  <c:v>6</c:v>
                </c:pt>
                <c:pt idx="1600">
                  <c:v>6</c:v>
                </c:pt>
                <c:pt idx="1601">
                  <c:v>2</c:v>
                </c:pt>
                <c:pt idx="1602">
                  <c:v>0</c:v>
                </c:pt>
                <c:pt idx="1603">
                  <c:v>4</c:v>
                </c:pt>
                <c:pt idx="1604">
                  <c:v>0</c:v>
                </c:pt>
                <c:pt idx="1605">
                  <c:v>4</c:v>
                </c:pt>
                <c:pt idx="1606">
                  <c:v>4</c:v>
                </c:pt>
                <c:pt idx="1607">
                  <c:v>4</c:v>
                </c:pt>
                <c:pt idx="1608">
                  <c:v>6</c:v>
                </c:pt>
                <c:pt idx="1609">
                  <c:v>4</c:v>
                </c:pt>
                <c:pt idx="1610">
                  <c:v>4</c:v>
                </c:pt>
                <c:pt idx="1611">
                  <c:v>2</c:v>
                </c:pt>
                <c:pt idx="1612">
                  <c:v>4</c:v>
                </c:pt>
                <c:pt idx="1613">
                  <c:v>4</c:v>
                </c:pt>
                <c:pt idx="1614">
                  <c:v>2</c:v>
                </c:pt>
                <c:pt idx="1615">
                  <c:v>4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6</c:v>
                </c:pt>
                <c:pt idx="1620">
                  <c:v>4</c:v>
                </c:pt>
                <c:pt idx="1621">
                  <c:v>0</c:v>
                </c:pt>
                <c:pt idx="1622">
                  <c:v>2</c:v>
                </c:pt>
                <c:pt idx="1623">
                  <c:v>4</c:v>
                </c:pt>
                <c:pt idx="1624">
                  <c:v>4</c:v>
                </c:pt>
                <c:pt idx="1625">
                  <c:v>6</c:v>
                </c:pt>
                <c:pt idx="1626">
                  <c:v>4</c:v>
                </c:pt>
                <c:pt idx="1627">
                  <c:v>2</c:v>
                </c:pt>
                <c:pt idx="1628">
                  <c:v>4</c:v>
                </c:pt>
                <c:pt idx="1629">
                  <c:v>2</c:v>
                </c:pt>
                <c:pt idx="1630">
                  <c:v>6</c:v>
                </c:pt>
                <c:pt idx="1631">
                  <c:v>6</c:v>
                </c:pt>
                <c:pt idx="1632">
                  <c:v>2</c:v>
                </c:pt>
                <c:pt idx="1633">
                  <c:v>0</c:v>
                </c:pt>
                <c:pt idx="1634">
                  <c:v>4</c:v>
                </c:pt>
                <c:pt idx="1635">
                  <c:v>2</c:v>
                </c:pt>
                <c:pt idx="1636">
                  <c:v>4</c:v>
                </c:pt>
                <c:pt idx="1637">
                  <c:v>4</c:v>
                </c:pt>
                <c:pt idx="1638">
                  <c:v>2</c:v>
                </c:pt>
                <c:pt idx="1639">
                  <c:v>6</c:v>
                </c:pt>
                <c:pt idx="1640">
                  <c:v>0</c:v>
                </c:pt>
                <c:pt idx="1641">
                  <c:v>2</c:v>
                </c:pt>
                <c:pt idx="1642">
                  <c:v>4</c:v>
                </c:pt>
                <c:pt idx="1643">
                  <c:v>2</c:v>
                </c:pt>
                <c:pt idx="1644">
                  <c:v>6</c:v>
                </c:pt>
                <c:pt idx="1645">
                  <c:v>6</c:v>
                </c:pt>
                <c:pt idx="1646">
                  <c:v>2</c:v>
                </c:pt>
                <c:pt idx="1647">
                  <c:v>8</c:v>
                </c:pt>
                <c:pt idx="1648">
                  <c:v>4</c:v>
                </c:pt>
                <c:pt idx="1649">
                  <c:v>4</c:v>
                </c:pt>
                <c:pt idx="1650">
                  <c:v>4</c:v>
                </c:pt>
                <c:pt idx="1651">
                  <c:v>4</c:v>
                </c:pt>
                <c:pt idx="1652">
                  <c:v>4</c:v>
                </c:pt>
                <c:pt idx="1653">
                  <c:v>0</c:v>
                </c:pt>
                <c:pt idx="1654">
                  <c:v>6</c:v>
                </c:pt>
                <c:pt idx="1655">
                  <c:v>4</c:v>
                </c:pt>
                <c:pt idx="1656">
                  <c:v>4</c:v>
                </c:pt>
                <c:pt idx="1657">
                  <c:v>8</c:v>
                </c:pt>
                <c:pt idx="1658">
                  <c:v>4</c:v>
                </c:pt>
                <c:pt idx="1659">
                  <c:v>4</c:v>
                </c:pt>
                <c:pt idx="1660">
                  <c:v>4</c:v>
                </c:pt>
                <c:pt idx="1661">
                  <c:v>4</c:v>
                </c:pt>
                <c:pt idx="1662">
                  <c:v>2</c:v>
                </c:pt>
                <c:pt idx="1663">
                  <c:v>4</c:v>
                </c:pt>
                <c:pt idx="1664">
                  <c:v>4</c:v>
                </c:pt>
                <c:pt idx="1665">
                  <c:v>2</c:v>
                </c:pt>
                <c:pt idx="1666">
                  <c:v>6</c:v>
                </c:pt>
                <c:pt idx="1667">
                  <c:v>2</c:v>
                </c:pt>
                <c:pt idx="1668">
                  <c:v>4</c:v>
                </c:pt>
                <c:pt idx="1669">
                  <c:v>4</c:v>
                </c:pt>
                <c:pt idx="1670">
                  <c:v>4</c:v>
                </c:pt>
                <c:pt idx="1671">
                  <c:v>4</c:v>
                </c:pt>
                <c:pt idx="1672">
                  <c:v>2</c:v>
                </c:pt>
                <c:pt idx="1673">
                  <c:v>4</c:v>
                </c:pt>
                <c:pt idx="1674">
                  <c:v>4</c:v>
                </c:pt>
                <c:pt idx="1675">
                  <c:v>4</c:v>
                </c:pt>
                <c:pt idx="1676">
                  <c:v>2</c:v>
                </c:pt>
                <c:pt idx="1677">
                  <c:v>4</c:v>
                </c:pt>
                <c:pt idx="1678">
                  <c:v>4</c:v>
                </c:pt>
                <c:pt idx="1679">
                  <c:v>4</c:v>
                </c:pt>
                <c:pt idx="1680">
                  <c:v>4</c:v>
                </c:pt>
                <c:pt idx="1681">
                  <c:v>6</c:v>
                </c:pt>
                <c:pt idx="1682">
                  <c:v>2</c:v>
                </c:pt>
                <c:pt idx="1683">
                  <c:v>4</c:v>
                </c:pt>
                <c:pt idx="1684">
                  <c:v>4</c:v>
                </c:pt>
                <c:pt idx="1685">
                  <c:v>6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8</c:v>
                </c:pt>
                <c:pt idx="1690">
                  <c:v>6</c:v>
                </c:pt>
                <c:pt idx="1691">
                  <c:v>4</c:v>
                </c:pt>
                <c:pt idx="1692">
                  <c:v>4</c:v>
                </c:pt>
                <c:pt idx="1693">
                  <c:v>4</c:v>
                </c:pt>
                <c:pt idx="1694">
                  <c:v>6</c:v>
                </c:pt>
                <c:pt idx="1695">
                  <c:v>2</c:v>
                </c:pt>
                <c:pt idx="1696">
                  <c:v>4</c:v>
                </c:pt>
                <c:pt idx="1697">
                  <c:v>4</c:v>
                </c:pt>
                <c:pt idx="1698">
                  <c:v>2</c:v>
                </c:pt>
                <c:pt idx="1699">
                  <c:v>4</c:v>
                </c:pt>
                <c:pt idx="1700">
                  <c:v>6</c:v>
                </c:pt>
                <c:pt idx="1701">
                  <c:v>8</c:v>
                </c:pt>
                <c:pt idx="1702">
                  <c:v>8</c:v>
                </c:pt>
                <c:pt idx="1703">
                  <c:v>2</c:v>
                </c:pt>
                <c:pt idx="1704">
                  <c:v>4</c:v>
                </c:pt>
                <c:pt idx="1705">
                  <c:v>2</c:v>
                </c:pt>
                <c:pt idx="1706">
                  <c:v>6</c:v>
                </c:pt>
                <c:pt idx="1707">
                  <c:v>6</c:v>
                </c:pt>
                <c:pt idx="1708">
                  <c:v>4</c:v>
                </c:pt>
                <c:pt idx="1709">
                  <c:v>2</c:v>
                </c:pt>
                <c:pt idx="1710">
                  <c:v>4</c:v>
                </c:pt>
                <c:pt idx="1711">
                  <c:v>6</c:v>
                </c:pt>
                <c:pt idx="1712">
                  <c:v>4</c:v>
                </c:pt>
                <c:pt idx="1713">
                  <c:v>4</c:v>
                </c:pt>
                <c:pt idx="1714">
                  <c:v>4</c:v>
                </c:pt>
                <c:pt idx="1715">
                  <c:v>4</c:v>
                </c:pt>
                <c:pt idx="1716">
                  <c:v>4</c:v>
                </c:pt>
                <c:pt idx="1717">
                  <c:v>6</c:v>
                </c:pt>
                <c:pt idx="1718">
                  <c:v>4</c:v>
                </c:pt>
                <c:pt idx="1719">
                  <c:v>2</c:v>
                </c:pt>
                <c:pt idx="1720">
                  <c:v>6</c:v>
                </c:pt>
                <c:pt idx="1721">
                  <c:v>6</c:v>
                </c:pt>
                <c:pt idx="1722">
                  <c:v>4</c:v>
                </c:pt>
                <c:pt idx="1723">
                  <c:v>2</c:v>
                </c:pt>
                <c:pt idx="1724">
                  <c:v>8</c:v>
                </c:pt>
                <c:pt idx="1725">
                  <c:v>6</c:v>
                </c:pt>
                <c:pt idx="1726">
                  <c:v>4</c:v>
                </c:pt>
                <c:pt idx="1727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BC-4F93-8741-FA428DA62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226120"/>
        <c:axId val="592224480"/>
      </c:scatterChart>
      <c:valAx>
        <c:axId val="592226120"/>
        <c:scaling>
          <c:orientation val="minMax"/>
          <c:min val="-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Phenot. value</a:t>
                </a:r>
              </a:p>
            </c:rich>
          </c:tx>
          <c:layout>
            <c:manualLayout>
              <c:xMode val="edge"/>
              <c:yMode val="edge"/>
              <c:x val="0.41807816165738437"/>
              <c:y val="0.84752705753114288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4480"/>
        <c:crossesAt val="-5"/>
        <c:crossBetween val="midCat"/>
      </c:valAx>
      <c:valAx>
        <c:axId val="592224480"/>
        <c:scaling>
          <c:orientation val="minMax"/>
          <c:max val="20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Marker Score</a:t>
                </a:r>
              </a:p>
            </c:rich>
          </c:tx>
          <c:layout>
            <c:manualLayout>
              <c:xMode val="edge"/>
              <c:yMode val="edge"/>
              <c:x val="7.9961696706893876E-2"/>
              <c:y val="0.3542072843673168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6120"/>
        <c:crossesAt val="-5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dirty="0" err="1"/>
              <a:t>Genot</a:t>
            </a:r>
            <a:r>
              <a:rPr lang="en-GB" dirty="0"/>
              <a:t>. </a:t>
            </a:r>
            <a:r>
              <a:rPr lang="en-GB" dirty="0" smtClean="0"/>
              <a:t>vs</a:t>
            </a:r>
            <a:r>
              <a:rPr lang="en-GB" dirty="0"/>
              <a:t>. Marker Score</a:t>
            </a:r>
          </a:p>
        </c:rich>
      </c:tx>
      <c:layout>
        <c:manualLayout>
          <c:xMode val="edge"/>
          <c:yMode val="edge"/>
          <c:x val="0.296831832800792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189304914497352E-2"/>
          <c:y val="0.10080119222385336"/>
          <c:w val="0.89019685039370078"/>
          <c:h val="0.8269106505796823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1402702877115629"/>
                  <c:y val="-7.336195444199110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/>
                      <a:t>G = 1,000M + 2,000</a:t>
                    </a:r>
                    <a:br>
                      <a:rPr lang="en-US"/>
                    </a:br>
                    <a:r>
                      <a:rPr lang="en-US"/>
                      <a:t>R² = 0,6667</a:t>
                    </a:r>
                    <a:br>
                      <a:rPr lang="en-US"/>
                    </a:br>
                    <a:r>
                      <a:rPr lang="en-US"/>
                      <a:t>r=0,8165</a:t>
                    </a: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Sheet1!$AA$9:$AA$1736</c:f>
              <c:numCache>
                <c:formatCode>General</c:formatCode>
                <c:ptCount val="1728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8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2</c:v>
                </c:pt>
                <c:pt idx="17">
                  <c:v>4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4</c:v>
                </c:pt>
                <c:pt idx="22">
                  <c:v>6</c:v>
                </c:pt>
                <c:pt idx="23">
                  <c:v>0</c:v>
                </c:pt>
                <c:pt idx="24">
                  <c:v>4</c:v>
                </c:pt>
                <c:pt idx="25">
                  <c:v>0</c:v>
                </c:pt>
                <c:pt idx="26">
                  <c:v>4</c:v>
                </c:pt>
                <c:pt idx="27">
                  <c:v>6</c:v>
                </c:pt>
                <c:pt idx="28">
                  <c:v>4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0</c:v>
                </c:pt>
                <c:pt idx="33">
                  <c:v>6</c:v>
                </c:pt>
                <c:pt idx="34">
                  <c:v>6</c:v>
                </c:pt>
                <c:pt idx="35">
                  <c:v>2</c:v>
                </c:pt>
                <c:pt idx="36">
                  <c:v>0</c:v>
                </c:pt>
                <c:pt idx="37">
                  <c:v>2</c:v>
                </c:pt>
                <c:pt idx="38">
                  <c:v>6</c:v>
                </c:pt>
                <c:pt idx="39">
                  <c:v>2</c:v>
                </c:pt>
                <c:pt idx="40">
                  <c:v>2</c:v>
                </c:pt>
                <c:pt idx="41">
                  <c:v>0</c:v>
                </c:pt>
                <c:pt idx="42">
                  <c:v>4</c:v>
                </c:pt>
                <c:pt idx="43">
                  <c:v>4</c:v>
                </c:pt>
                <c:pt idx="44">
                  <c:v>2</c:v>
                </c:pt>
                <c:pt idx="45">
                  <c:v>4</c:v>
                </c:pt>
                <c:pt idx="46">
                  <c:v>6</c:v>
                </c:pt>
                <c:pt idx="47">
                  <c:v>2</c:v>
                </c:pt>
                <c:pt idx="48">
                  <c:v>6</c:v>
                </c:pt>
                <c:pt idx="49">
                  <c:v>2</c:v>
                </c:pt>
                <c:pt idx="50">
                  <c:v>4</c:v>
                </c:pt>
                <c:pt idx="51">
                  <c:v>4</c:v>
                </c:pt>
                <c:pt idx="52">
                  <c:v>2</c:v>
                </c:pt>
                <c:pt idx="53">
                  <c:v>2</c:v>
                </c:pt>
                <c:pt idx="54">
                  <c:v>4</c:v>
                </c:pt>
                <c:pt idx="55">
                  <c:v>2</c:v>
                </c:pt>
                <c:pt idx="56">
                  <c:v>4</c:v>
                </c:pt>
                <c:pt idx="57">
                  <c:v>2</c:v>
                </c:pt>
                <c:pt idx="58">
                  <c:v>2</c:v>
                </c:pt>
                <c:pt idx="59">
                  <c:v>6</c:v>
                </c:pt>
                <c:pt idx="60">
                  <c:v>6</c:v>
                </c:pt>
                <c:pt idx="61">
                  <c:v>4</c:v>
                </c:pt>
                <c:pt idx="62">
                  <c:v>0</c:v>
                </c:pt>
                <c:pt idx="63">
                  <c:v>6</c:v>
                </c:pt>
                <c:pt idx="64">
                  <c:v>4</c:v>
                </c:pt>
                <c:pt idx="65">
                  <c:v>6</c:v>
                </c:pt>
                <c:pt idx="66">
                  <c:v>0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2</c:v>
                </c:pt>
                <c:pt idx="76">
                  <c:v>6</c:v>
                </c:pt>
                <c:pt idx="77">
                  <c:v>6</c:v>
                </c:pt>
                <c:pt idx="78">
                  <c:v>4</c:v>
                </c:pt>
                <c:pt idx="79">
                  <c:v>8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4</c:v>
                </c:pt>
                <c:pt idx="88">
                  <c:v>0</c:v>
                </c:pt>
                <c:pt idx="89">
                  <c:v>4</c:v>
                </c:pt>
                <c:pt idx="90">
                  <c:v>4</c:v>
                </c:pt>
                <c:pt idx="91">
                  <c:v>0</c:v>
                </c:pt>
                <c:pt idx="92">
                  <c:v>6</c:v>
                </c:pt>
                <c:pt idx="93">
                  <c:v>4</c:v>
                </c:pt>
                <c:pt idx="94">
                  <c:v>6</c:v>
                </c:pt>
                <c:pt idx="95">
                  <c:v>6</c:v>
                </c:pt>
                <c:pt idx="96">
                  <c:v>6</c:v>
                </c:pt>
                <c:pt idx="97">
                  <c:v>6</c:v>
                </c:pt>
                <c:pt idx="98">
                  <c:v>4</c:v>
                </c:pt>
                <c:pt idx="99">
                  <c:v>4</c:v>
                </c:pt>
                <c:pt idx="100">
                  <c:v>6</c:v>
                </c:pt>
                <c:pt idx="101">
                  <c:v>2</c:v>
                </c:pt>
                <c:pt idx="102">
                  <c:v>4</c:v>
                </c:pt>
                <c:pt idx="103">
                  <c:v>8</c:v>
                </c:pt>
                <c:pt idx="104">
                  <c:v>2</c:v>
                </c:pt>
                <c:pt idx="105">
                  <c:v>4</c:v>
                </c:pt>
                <c:pt idx="106">
                  <c:v>2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6</c:v>
                </c:pt>
                <c:pt idx="111">
                  <c:v>6</c:v>
                </c:pt>
                <c:pt idx="112">
                  <c:v>2</c:v>
                </c:pt>
                <c:pt idx="113">
                  <c:v>6</c:v>
                </c:pt>
                <c:pt idx="114">
                  <c:v>2</c:v>
                </c:pt>
                <c:pt idx="115">
                  <c:v>8</c:v>
                </c:pt>
                <c:pt idx="116">
                  <c:v>2</c:v>
                </c:pt>
                <c:pt idx="117">
                  <c:v>4</c:v>
                </c:pt>
                <c:pt idx="118">
                  <c:v>2</c:v>
                </c:pt>
                <c:pt idx="119">
                  <c:v>6</c:v>
                </c:pt>
                <c:pt idx="120">
                  <c:v>2</c:v>
                </c:pt>
                <c:pt idx="121">
                  <c:v>4</c:v>
                </c:pt>
                <c:pt idx="122">
                  <c:v>6</c:v>
                </c:pt>
                <c:pt idx="123">
                  <c:v>4</c:v>
                </c:pt>
                <c:pt idx="124">
                  <c:v>6</c:v>
                </c:pt>
                <c:pt idx="125">
                  <c:v>8</c:v>
                </c:pt>
                <c:pt idx="126">
                  <c:v>2</c:v>
                </c:pt>
                <c:pt idx="127">
                  <c:v>4</c:v>
                </c:pt>
                <c:pt idx="128">
                  <c:v>6</c:v>
                </c:pt>
                <c:pt idx="129">
                  <c:v>6</c:v>
                </c:pt>
                <c:pt idx="130">
                  <c:v>2</c:v>
                </c:pt>
                <c:pt idx="131">
                  <c:v>4</c:v>
                </c:pt>
                <c:pt idx="132">
                  <c:v>8</c:v>
                </c:pt>
                <c:pt idx="133">
                  <c:v>8</c:v>
                </c:pt>
                <c:pt idx="134">
                  <c:v>4</c:v>
                </c:pt>
                <c:pt idx="135">
                  <c:v>6</c:v>
                </c:pt>
                <c:pt idx="136">
                  <c:v>6</c:v>
                </c:pt>
                <c:pt idx="137">
                  <c:v>4</c:v>
                </c:pt>
                <c:pt idx="138">
                  <c:v>2</c:v>
                </c:pt>
                <c:pt idx="139">
                  <c:v>6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6</c:v>
                </c:pt>
                <c:pt idx="147">
                  <c:v>4</c:v>
                </c:pt>
                <c:pt idx="148">
                  <c:v>4</c:v>
                </c:pt>
                <c:pt idx="149">
                  <c:v>2</c:v>
                </c:pt>
                <c:pt idx="150">
                  <c:v>4</c:v>
                </c:pt>
                <c:pt idx="151">
                  <c:v>4</c:v>
                </c:pt>
                <c:pt idx="152">
                  <c:v>6</c:v>
                </c:pt>
                <c:pt idx="153">
                  <c:v>4</c:v>
                </c:pt>
                <c:pt idx="154">
                  <c:v>0</c:v>
                </c:pt>
                <c:pt idx="155">
                  <c:v>2</c:v>
                </c:pt>
                <c:pt idx="156">
                  <c:v>4</c:v>
                </c:pt>
                <c:pt idx="157">
                  <c:v>8</c:v>
                </c:pt>
                <c:pt idx="158">
                  <c:v>8</c:v>
                </c:pt>
                <c:pt idx="159">
                  <c:v>2</c:v>
                </c:pt>
                <c:pt idx="160">
                  <c:v>2</c:v>
                </c:pt>
                <c:pt idx="161">
                  <c:v>6</c:v>
                </c:pt>
                <c:pt idx="162">
                  <c:v>6</c:v>
                </c:pt>
                <c:pt idx="163">
                  <c:v>4</c:v>
                </c:pt>
                <c:pt idx="164">
                  <c:v>2</c:v>
                </c:pt>
                <c:pt idx="165">
                  <c:v>6</c:v>
                </c:pt>
                <c:pt idx="166">
                  <c:v>2</c:v>
                </c:pt>
                <c:pt idx="167">
                  <c:v>4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4</c:v>
                </c:pt>
                <c:pt idx="172">
                  <c:v>4</c:v>
                </c:pt>
                <c:pt idx="173">
                  <c:v>2</c:v>
                </c:pt>
                <c:pt idx="174">
                  <c:v>2</c:v>
                </c:pt>
                <c:pt idx="175">
                  <c:v>4</c:v>
                </c:pt>
                <c:pt idx="176">
                  <c:v>0</c:v>
                </c:pt>
                <c:pt idx="177">
                  <c:v>4</c:v>
                </c:pt>
                <c:pt idx="178">
                  <c:v>6</c:v>
                </c:pt>
                <c:pt idx="179">
                  <c:v>6</c:v>
                </c:pt>
                <c:pt idx="180">
                  <c:v>2</c:v>
                </c:pt>
                <c:pt idx="181">
                  <c:v>2</c:v>
                </c:pt>
                <c:pt idx="182">
                  <c:v>4</c:v>
                </c:pt>
                <c:pt idx="183">
                  <c:v>4</c:v>
                </c:pt>
                <c:pt idx="184">
                  <c:v>6</c:v>
                </c:pt>
                <c:pt idx="185">
                  <c:v>8</c:v>
                </c:pt>
                <c:pt idx="186">
                  <c:v>6</c:v>
                </c:pt>
                <c:pt idx="187">
                  <c:v>4</c:v>
                </c:pt>
                <c:pt idx="188">
                  <c:v>2</c:v>
                </c:pt>
                <c:pt idx="189">
                  <c:v>6</c:v>
                </c:pt>
                <c:pt idx="190">
                  <c:v>2</c:v>
                </c:pt>
                <c:pt idx="191">
                  <c:v>0</c:v>
                </c:pt>
                <c:pt idx="192">
                  <c:v>4</c:v>
                </c:pt>
                <c:pt idx="193">
                  <c:v>4</c:v>
                </c:pt>
                <c:pt idx="194">
                  <c:v>6</c:v>
                </c:pt>
                <c:pt idx="195">
                  <c:v>2</c:v>
                </c:pt>
                <c:pt idx="196">
                  <c:v>8</c:v>
                </c:pt>
                <c:pt idx="197">
                  <c:v>4</c:v>
                </c:pt>
                <c:pt idx="198">
                  <c:v>6</c:v>
                </c:pt>
                <c:pt idx="199">
                  <c:v>4</c:v>
                </c:pt>
                <c:pt idx="200">
                  <c:v>2</c:v>
                </c:pt>
                <c:pt idx="201">
                  <c:v>2</c:v>
                </c:pt>
                <c:pt idx="202">
                  <c:v>4</c:v>
                </c:pt>
                <c:pt idx="203">
                  <c:v>4</c:v>
                </c:pt>
                <c:pt idx="204">
                  <c:v>6</c:v>
                </c:pt>
                <c:pt idx="205">
                  <c:v>8</c:v>
                </c:pt>
                <c:pt idx="206">
                  <c:v>6</c:v>
                </c:pt>
                <c:pt idx="207">
                  <c:v>6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  <c:pt idx="211">
                  <c:v>6</c:v>
                </c:pt>
                <c:pt idx="212">
                  <c:v>2</c:v>
                </c:pt>
                <c:pt idx="213">
                  <c:v>6</c:v>
                </c:pt>
                <c:pt idx="214">
                  <c:v>2</c:v>
                </c:pt>
                <c:pt idx="215">
                  <c:v>6</c:v>
                </c:pt>
                <c:pt idx="216">
                  <c:v>4</c:v>
                </c:pt>
                <c:pt idx="217">
                  <c:v>4</c:v>
                </c:pt>
                <c:pt idx="218">
                  <c:v>6</c:v>
                </c:pt>
                <c:pt idx="219">
                  <c:v>6</c:v>
                </c:pt>
                <c:pt idx="220">
                  <c:v>6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6</c:v>
                </c:pt>
                <c:pt idx="225">
                  <c:v>4</c:v>
                </c:pt>
                <c:pt idx="226">
                  <c:v>2</c:v>
                </c:pt>
                <c:pt idx="227">
                  <c:v>2</c:v>
                </c:pt>
                <c:pt idx="228">
                  <c:v>4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6</c:v>
                </c:pt>
                <c:pt idx="233">
                  <c:v>6</c:v>
                </c:pt>
                <c:pt idx="234">
                  <c:v>4</c:v>
                </c:pt>
                <c:pt idx="235">
                  <c:v>4</c:v>
                </c:pt>
                <c:pt idx="236">
                  <c:v>6</c:v>
                </c:pt>
                <c:pt idx="237">
                  <c:v>4</c:v>
                </c:pt>
                <c:pt idx="238">
                  <c:v>2</c:v>
                </c:pt>
                <c:pt idx="239">
                  <c:v>0</c:v>
                </c:pt>
                <c:pt idx="240">
                  <c:v>6</c:v>
                </c:pt>
                <c:pt idx="241">
                  <c:v>4</c:v>
                </c:pt>
                <c:pt idx="242">
                  <c:v>4</c:v>
                </c:pt>
                <c:pt idx="243">
                  <c:v>2</c:v>
                </c:pt>
                <c:pt idx="244">
                  <c:v>4</c:v>
                </c:pt>
                <c:pt idx="245">
                  <c:v>2</c:v>
                </c:pt>
                <c:pt idx="246">
                  <c:v>6</c:v>
                </c:pt>
                <c:pt idx="247">
                  <c:v>4</c:v>
                </c:pt>
                <c:pt idx="248">
                  <c:v>2</c:v>
                </c:pt>
                <c:pt idx="249">
                  <c:v>4</c:v>
                </c:pt>
                <c:pt idx="250">
                  <c:v>8</c:v>
                </c:pt>
                <c:pt idx="251">
                  <c:v>8</c:v>
                </c:pt>
                <c:pt idx="252">
                  <c:v>6</c:v>
                </c:pt>
                <c:pt idx="253">
                  <c:v>6</c:v>
                </c:pt>
                <c:pt idx="254">
                  <c:v>8</c:v>
                </c:pt>
                <c:pt idx="255">
                  <c:v>0</c:v>
                </c:pt>
                <c:pt idx="256">
                  <c:v>6</c:v>
                </c:pt>
                <c:pt idx="257">
                  <c:v>4</c:v>
                </c:pt>
                <c:pt idx="258">
                  <c:v>2</c:v>
                </c:pt>
                <c:pt idx="259">
                  <c:v>2</c:v>
                </c:pt>
                <c:pt idx="260">
                  <c:v>6</c:v>
                </c:pt>
                <c:pt idx="261">
                  <c:v>4</c:v>
                </c:pt>
                <c:pt idx="262">
                  <c:v>2</c:v>
                </c:pt>
                <c:pt idx="263">
                  <c:v>6</c:v>
                </c:pt>
                <c:pt idx="264">
                  <c:v>2</c:v>
                </c:pt>
                <c:pt idx="265">
                  <c:v>6</c:v>
                </c:pt>
                <c:pt idx="266">
                  <c:v>6</c:v>
                </c:pt>
                <c:pt idx="267">
                  <c:v>4</c:v>
                </c:pt>
                <c:pt idx="268">
                  <c:v>6</c:v>
                </c:pt>
                <c:pt idx="269">
                  <c:v>4</c:v>
                </c:pt>
                <c:pt idx="270">
                  <c:v>6</c:v>
                </c:pt>
                <c:pt idx="271">
                  <c:v>0</c:v>
                </c:pt>
                <c:pt idx="272">
                  <c:v>4</c:v>
                </c:pt>
                <c:pt idx="273">
                  <c:v>4</c:v>
                </c:pt>
                <c:pt idx="274">
                  <c:v>4</c:v>
                </c:pt>
                <c:pt idx="275">
                  <c:v>8</c:v>
                </c:pt>
                <c:pt idx="276">
                  <c:v>6</c:v>
                </c:pt>
                <c:pt idx="277">
                  <c:v>4</c:v>
                </c:pt>
                <c:pt idx="278">
                  <c:v>4</c:v>
                </c:pt>
                <c:pt idx="279">
                  <c:v>0</c:v>
                </c:pt>
                <c:pt idx="280">
                  <c:v>6</c:v>
                </c:pt>
                <c:pt idx="281">
                  <c:v>4</c:v>
                </c:pt>
                <c:pt idx="282">
                  <c:v>2</c:v>
                </c:pt>
                <c:pt idx="283">
                  <c:v>6</c:v>
                </c:pt>
                <c:pt idx="284">
                  <c:v>2</c:v>
                </c:pt>
                <c:pt idx="285">
                  <c:v>4</c:v>
                </c:pt>
                <c:pt idx="286">
                  <c:v>4</c:v>
                </c:pt>
                <c:pt idx="287">
                  <c:v>6</c:v>
                </c:pt>
                <c:pt idx="288">
                  <c:v>2</c:v>
                </c:pt>
                <c:pt idx="289">
                  <c:v>2</c:v>
                </c:pt>
                <c:pt idx="290">
                  <c:v>6</c:v>
                </c:pt>
                <c:pt idx="291">
                  <c:v>6</c:v>
                </c:pt>
                <c:pt idx="292">
                  <c:v>2</c:v>
                </c:pt>
                <c:pt idx="293">
                  <c:v>0</c:v>
                </c:pt>
                <c:pt idx="294">
                  <c:v>6</c:v>
                </c:pt>
                <c:pt idx="295">
                  <c:v>6</c:v>
                </c:pt>
                <c:pt idx="296">
                  <c:v>8</c:v>
                </c:pt>
                <c:pt idx="297">
                  <c:v>4</c:v>
                </c:pt>
                <c:pt idx="298">
                  <c:v>0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6</c:v>
                </c:pt>
                <c:pt idx="303">
                  <c:v>2</c:v>
                </c:pt>
                <c:pt idx="304">
                  <c:v>2</c:v>
                </c:pt>
                <c:pt idx="305">
                  <c:v>4</c:v>
                </c:pt>
                <c:pt idx="306">
                  <c:v>8</c:v>
                </c:pt>
                <c:pt idx="307">
                  <c:v>2</c:v>
                </c:pt>
                <c:pt idx="308">
                  <c:v>6</c:v>
                </c:pt>
                <c:pt idx="309">
                  <c:v>4</c:v>
                </c:pt>
                <c:pt idx="310">
                  <c:v>4</c:v>
                </c:pt>
                <c:pt idx="311">
                  <c:v>4</c:v>
                </c:pt>
                <c:pt idx="312">
                  <c:v>0</c:v>
                </c:pt>
                <c:pt idx="313">
                  <c:v>2</c:v>
                </c:pt>
                <c:pt idx="314">
                  <c:v>4</c:v>
                </c:pt>
                <c:pt idx="315">
                  <c:v>6</c:v>
                </c:pt>
                <c:pt idx="316">
                  <c:v>4</c:v>
                </c:pt>
                <c:pt idx="317">
                  <c:v>4</c:v>
                </c:pt>
                <c:pt idx="318">
                  <c:v>4</c:v>
                </c:pt>
                <c:pt idx="319">
                  <c:v>2</c:v>
                </c:pt>
                <c:pt idx="320">
                  <c:v>4</c:v>
                </c:pt>
                <c:pt idx="321">
                  <c:v>4</c:v>
                </c:pt>
                <c:pt idx="322">
                  <c:v>2</c:v>
                </c:pt>
                <c:pt idx="323">
                  <c:v>6</c:v>
                </c:pt>
                <c:pt idx="324">
                  <c:v>6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4</c:v>
                </c:pt>
                <c:pt idx="329">
                  <c:v>6</c:v>
                </c:pt>
                <c:pt idx="330">
                  <c:v>4</c:v>
                </c:pt>
                <c:pt idx="331">
                  <c:v>4</c:v>
                </c:pt>
                <c:pt idx="332">
                  <c:v>4</c:v>
                </c:pt>
                <c:pt idx="333">
                  <c:v>4</c:v>
                </c:pt>
                <c:pt idx="334">
                  <c:v>6</c:v>
                </c:pt>
                <c:pt idx="335">
                  <c:v>6</c:v>
                </c:pt>
                <c:pt idx="336">
                  <c:v>6</c:v>
                </c:pt>
                <c:pt idx="337">
                  <c:v>6</c:v>
                </c:pt>
                <c:pt idx="338">
                  <c:v>2</c:v>
                </c:pt>
                <c:pt idx="339">
                  <c:v>0</c:v>
                </c:pt>
                <c:pt idx="340">
                  <c:v>8</c:v>
                </c:pt>
                <c:pt idx="341">
                  <c:v>6</c:v>
                </c:pt>
                <c:pt idx="342">
                  <c:v>4</c:v>
                </c:pt>
                <c:pt idx="343">
                  <c:v>4</c:v>
                </c:pt>
                <c:pt idx="344">
                  <c:v>2</c:v>
                </c:pt>
                <c:pt idx="345">
                  <c:v>2</c:v>
                </c:pt>
                <c:pt idx="346">
                  <c:v>0</c:v>
                </c:pt>
                <c:pt idx="347">
                  <c:v>4</c:v>
                </c:pt>
                <c:pt idx="348">
                  <c:v>4</c:v>
                </c:pt>
                <c:pt idx="349">
                  <c:v>6</c:v>
                </c:pt>
                <c:pt idx="350">
                  <c:v>6</c:v>
                </c:pt>
                <c:pt idx="351">
                  <c:v>2</c:v>
                </c:pt>
                <c:pt idx="352">
                  <c:v>4</c:v>
                </c:pt>
                <c:pt idx="353">
                  <c:v>6</c:v>
                </c:pt>
                <c:pt idx="354">
                  <c:v>0</c:v>
                </c:pt>
                <c:pt idx="355">
                  <c:v>6</c:v>
                </c:pt>
                <c:pt idx="356">
                  <c:v>4</c:v>
                </c:pt>
                <c:pt idx="357">
                  <c:v>6</c:v>
                </c:pt>
                <c:pt idx="358">
                  <c:v>6</c:v>
                </c:pt>
                <c:pt idx="359">
                  <c:v>0</c:v>
                </c:pt>
                <c:pt idx="360">
                  <c:v>8</c:v>
                </c:pt>
                <c:pt idx="361">
                  <c:v>6</c:v>
                </c:pt>
                <c:pt idx="362">
                  <c:v>8</c:v>
                </c:pt>
                <c:pt idx="363">
                  <c:v>8</c:v>
                </c:pt>
                <c:pt idx="364">
                  <c:v>8</c:v>
                </c:pt>
                <c:pt idx="365">
                  <c:v>6</c:v>
                </c:pt>
                <c:pt idx="366">
                  <c:v>6</c:v>
                </c:pt>
                <c:pt idx="367">
                  <c:v>4</c:v>
                </c:pt>
                <c:pt idx="368">
                  <c:v>8</c:v>
                </c:pt>
                <c:pt idx="369">
                  <c:v>4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8</c:v>
                </c:pt>
                <c:pt idx="374">
                  <c:v>6</c:v>
                </c:pt>
                <c:pt idx="375">
                  <c:v>2</c:v>
                </c:pt>
                <c:pt idx="376">
                  <c:v>0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4</c:v>
                </c:pt>
                <c:pt idx="381">
                  <c:v>2</c:v>
                </c:pt>
                <c:pt idx="382">
                  <c:v>6</c:v>
                </c:pt>
                <c:pt idx="383">
                  <c:v>2</c:v>
                </c:pt>
                <c:pt idx="384">
                  <c:v>4</c:v>
                </c:pt>
                <c:pt idx="385">
                  <c:v>2</c:v>
                </c:pt>
                <c:pt idx="386">
                  <c:v>4</c:v>
                </c:pt>
                <c:pt idx="387">
                  <c:v>2</c:v>
                </c:pt>
                <c:pt idx="388">
                  <c:v>4</c:v>
                </c:pt>
                <c:pt idx="389">
                  <c:v>0</c:v>
                </c:pt>
                <c:pt idx="390">
                  <c:v>4</c:v>
                </c:pt>
                <c:pt idx="391">
                  <c:v>4</c:v>
                </c:pt>
                <c:pt idx="392">
                  <c:v>2</c:v>
                </c:pt>
                <c:pt idx="393">
                  <c:v>4</c:v>
                </c:pt>
                <c:pt idx="394">
                  <c:v>6</c:v>
                </c:pt>
                <c:pt idx="395">
                  <c:v>4</c:v>
                </c:pt>
                <c:pt idx="396">
                  <c:v>2</c:v>
                </c:pt>
                <c:pt idx="397">
                  <c:v>2</c:v>
                </c:pt>
                <c:pt idx="398">
                  <c:v>4</c:v>
                </c:pt>
                <c:pt idx="399">
                  <c:v>2</c:v>
                </c:pt>
                <c:pt idx="400">
                  <c:v>4</c:v>
                </c:pt>
                <c:pt idx="401">
                  <c:v>6</c:v>
                </c:pt>
                <c:pt idx="402">
                  <c:v>4</c:v>
                </c:pt>
                <c:pt idx="403">
                  <c:v>2</c:v>
                </c:pt>
                <c:pt idx="404">
                  <c:v>6</c:v>
                </c:pt>
                <c:pt idx="405">
                  <c:v>2</c:v>
                </c:pt>
                <c:pt idx="406">
                  <c:v>6</c:v>
                </c:pt>
                <c:pt idx="407">
                  <c:v>2</c:v>
                </c:pt>
                <c:pt idx="408">
                  <c:v>6</c:v>
                </c:pt>
                <c:pt idx="409">
                  <c:v>2</c:v>
                </c:pt>
                <c:pt idx="410">
                  <c:v>4</c:v>
                </c:pt>
                <c:pt idx="411">
                  <c:v>6</c:v>
                </c:pt>
                <c:pt idx="412">
                  <c:v>4</c:v>
                </c:pt>
                <c:pt idx="413">
                  <c:v>2</c:v>
                </c:pt>
                <c:pt idx="414">
                  <c:v>4</c:v>
                </c:pt>
                <c:pt idx="415">
                  <c:v>4</c:v>
                </c:pt>
                <c:pt idx="416">
                  <c:v>4</c:v>
                </c:pt>
                <c:pt idx="417">
                  <c:v>4</c:v>
                </c:pt>
                <c:pt idx="418">
                  <c:v>4</c:v>
                </c:pt>
                <c:pt idx="419">
                  <c:v>4</c:v>
                </c:pt>
                <c:pt idx="420">
                  <c:v>4</c:v>
                </c:pt>
                <c:pt idx="421">
                  <c:v>6</c:v>
                </c:pt>
                <c:pt idx="422">
                  <c:v>6</c:v>
                </c:pt>
                <c:pt idx="423">
                  <c:v>2</c:v>
                </c:pt>
                <c:pt idx="424">
                  <c:v>2</c:v>
                </c:pt>
                <c:pt idx="425">
                  <c:v>6</c:v>
                </c:pt>
                <c:pt idx="426">
                  <c:v>6</c:v>
                </c:pt>
                <c:pt idx="427">
                  <c:v>4</c:v>
                </c:pt>
                <c:pt idx="428">
                  <c:v>2</c:v>
                </c:pt>
                <c:pt idx="429">
                  <c:v>6</c:v>
                </c:pt>
                <c:pt idx="430">
                  <c:v>2</c:v>
                </c:pt>
                <c:pt idx="431">
                  <c:v>2</c:v>
                </c:pt>
                <c:pt idx="432">
                  <c:v>4</c:v>
                </c:pt>
                <c:pt idx="433">
                  <c:v>4</c:v>
                </c:pt>
                <c:pt idx="434">
                  <c:v>6</c:v>
                </c:pt>
                <c:pt idx="435">
                  <c:v>4</c:v>
                </c:pt>
                <c:pt idx="436">
                  <c:v>2</c:v>
                </c:pt>
                <c:pt idx="437">
                  <c:v>8</c:v>
                </c:pt>
                <c:pt idx="438">
                  <c:v>4</c:v>
                </c:pt>
                <c:pt idx="439">
                  <c:v>2</c:v>
                </c:pt>
                <c:pt idx="440">
                  <c:v>4</c:v>
                </c:pt>
                <c:pt idx="441">
                  <c:v>6</c:v>
                </c:pt>
                <c:pt idx="442">
                  <c:v>6</c:v>
                </c:pt>
                <c:pt idx="443">
                  <c:v>4</c:v>
                </c:pt>
                <c:pt idx="444">
                  <c:v>0</c:v>
                </c:pt>
                <c:pt idx="445">
                  <c:v>2</c:v>
                </c:pt>
                <c:pt idx="446">
                  <c:v>6</c:v>
                </c:pt>
                <c:pt idx="447">
                  <c:v>4</c:v>
                </c:pt>
                <c:pt idx="448">
                  <c:v>6</c:v>
                </c:pt>
                <c:pt idx="449">
                  <c:v>4</c:v>
                </c:pt>
                <c:pt idx="450">
                  <c:v>6</c:v>
                </c:pt>
                <c:pt idx="451">
                  <c:v>2</c:v>
                </c:pt>
                <c:pt idx="452">
                  <c:v>4</c:v>
                </c:pt>
                <c:pt idx="453">
                  <c:v>2</c:v>
                </c:pt>
                <c:pt idx="454">
                  <c:v>6</c:v>
                </c:pt>
                <c:pt idx="455">
                  <c:v>2</c:v>
                </c:pt>
                <c:pt idx="456">
                  <c:v>6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4</c:v>
                </c:pt>
                <c:pt idx="461">
                  <c:v>4</c:v>
                </c:pt>
                <c:pt idx="462">
                  <c:v>6</c:v>
                </c:pt>
                <c:pt idx="463">
                  <c:v>2</c:v>
                </c:pt>
                <c:pt idx="464">
                  <c:v>4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0</c:v>
                </c:pt>
                <c:pt idx="469">
                  <c:v>4</c:v>
                </c:pt>
                <c:pt idx="470">
                  <c:v>2</c:v>
                </c:pt>
                <c:pt idx="471">
                  <c:v>2</c:v>
                </c:pt>
                <c:pt idx="472">
                  <c:v>4</c:v>
                </c:pt>
                <c:pt idx="473">
                  <c:v>2</c:v>
                </c:pt>
                <c:pt idx="474">
                  <c:v>4</c:v>
                </c:pt>
                <c:pt idx="475">
                  <c:v>2</c:v>
                </c:pt>
                <c:pt idx="476">
                  <c:v>6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4</c:v>
                </c:pt>
                <c:pt idx="481">
                  <c:v>0</c:v>
                </c:pt>
                <c:pt idx="482">
                  <c:v>4</c:v>
                </c:pt>
                <c:pt idx="483">
                  <c:v>4</c:v>
                </c:pt>
                <c:pt idx="484">
                  <c:v>4</c:v>
                </c:pt>
                <c:pt idx="485">
                  <c:v>6</c:v>
                </c:pt>
                <c:pt idx="486">
                  <c:v>4</c:v>
                </c:pt>
                <c:pt idx="487">
                  <c:v>4</c:v>
                </c:pt>
                <c:pt idx="488">
                  <c:v>2</c:v>
                </c:pt>
                <c:pt idx="489">
                  <c:v>2</c:v>
                </c:pt>
                <c:pt idx="490">
                  <c:v>6</c:v>
                </c:pt>
                <c:pt idx="491">
                  <c:v>4</c:v>
                </c:pt>
                <c:pt idx="492">
                  <c:v>2</c:v>
                </c:pt>
                <c:pt idx="493">
                  <c:v>2</c:v>
                </c:pt>
                <c:pt idx="494">
                  <c:v>6</c:v>
                </c:pt>
                <c:pt idx="495">
                  <c:v>6</c:v>
                </c:pt>
                <c:pt idx="496">
                  <c:v>6</c:v>
                </c:pt>
                <c:pt idx="497">
                  <c:v>4</c:v>
                </c:pt>
                <c:pt idx="498">
                  <c:v>6</c:v>
                </c:pt>
                <c:pt idx="499">
                  <c:v>6</c:v>
                </c:pt>
                <c:pt idx="500">
                  <c:v>2</c:v>
                </c:pt>
                <c:pt idx="501">
                  <c:v>4</c:v>
                </c:pt>
                <c:pt idx="502">
                  <c:v>4</c:v>
                </c:pt>
                <c:pt idx="503">
                  <c:v>2</c:v>
                </c:pt>
                <c:pt idx="504">
                  <c:v>4</c:v>
                </c:pt>
                <c:pt idx="505">
                  <c:v>6</c:v>
                </c:pt>
                <c:pt idx="506">
                  <c:v>4</c:v>
                </c:pt>
                <c:pt idx="507">
                  <c:v>0</c:v>
                </c:pt>
                <c:pt idx="508">
                  <c:v>8</c:v>
                </c:pt>
                <c:pt idx="509">
                  <c:v>6</c:v>
                </c:pt>
                <c:pt idx="510">
                  <c:v>6</c:v>
                </c:pt>
                <c:pt idx="511">
                  <c:v>4</c:v>
                </c:pt>
                <c:pt idx="512">
                  <c:v>6</c:v>
                </c:pt>
                <c:pt idx="513">
                  <c:v>0</c:v>
                </c:pt>
                <c:pt idx="514">
                  <c:v>6</c:v>
                </c:pt>
                <c:pt idx="515">
                  <c:v>4</c:v>
                </c:pt>
                <c:pt idx="516">
                  <c:v>2</c:v>
                </c:pt>
                <c:pt idx="517">
                  <c:v>6</c:v>
                </c:pt>
                <c:pt idx="518">
                  <c:v>4</c:v>
                </c:pt>
                <c:pt idx="519">
                  <c:v>4</c:v>
                </c:pt>
                <c:pt idx="520">
                  <c:v>6</c:v>
                </c:pt>
                <c:pt idx="521">
                  <c:v>2</c:v>
                </c:pt>
                <c:pt idx="522">
                  <c:v>2</c:v>
                </c:pt>
                <c:pt idx="523">
                  <c:v>6</c:v>
                </c:pt>
                <c:pt idx="524">
                  <c:v>4</c:v>
                </c:pt>
                <c:pt idx="525">
                  <c:v>4</c:v>
                </c:pt>
                <c:pt idx="526">
                  <c:v>6</c:v>
                </c:pt>
                <c:pt idx="527">
                  <c:v>4</c:v>
                </c:pt>
                <c:pt idx="528">
                  <c:v>4</c:v>
                </c:pt>
                <c:pt idx="529">
                  <c:v>2</c:v>
                </c:pt>
                <c:pt idx="530">
                  <c:v>8</c:v>
                </c:pt>
                <c:pt idx="531">
                  <c:v>4</c:v>
                </c:pt>
                <c:pt idx="532">
                  <c:v>2</c:v>
                </c:pt>
                <c:pt idx="533">
                  <c:v>4</c:v>
                </c:pt>
                <c:pt idx="534">
                  <c:v>6</c:v>
                </c:pt>
                <c:pt idx="535">
                  <c:v>4</c:v>
                </c:pt>
                <c:pt idx="536">
                  <c:v>2</c:v>
                </c:pt>
                <c:pt idx="537">
                  <c:v>4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4</c:v>
                </c:pt>
                <c:pt idx="542">
                  <c:v>4</c:v>
                </c:pt>
                <c:pt idx="543">
                  <c:v>6</c:v>
                </c:pt>
                <c:pt idx="544">
                  <c:v>4</c:v>
                </c:pt>
                <c:pt idx="545">
                  <c:v>4</c:v>
                </c:pt>
                <c:pt idx="546">
                  <c:v>6</c:v>
                </c:pt>
                <c:pt idx="547">
                  <c:v>2</c:v>
                </c:pt>
                <c:pt idx="548">
                  <c:v>4</c:v>
                </c:pt>
                <c:pt idx="549">
                  <c:v>2</c:v>
                </c:pt>
                <c:pt idx="550">
                  <c:v>6</c:v>
                </c:pt>
                <c:pt idx="551">
                  <c:v>2</c:v>
                </c:pt>
                <c:pt idx="552">
                  <c:v>6</c:v>
                </c:pt>
                <c:pt idx="553">
                  <c:v>4</c:v>
                </c:pt>
                <c:pt idx="554">
                  <c:v>4</c:v>
                </c:pt>
                <c:pt idx="555">
                  <c:v>4</c:v>
                </c:pt>
                <c:pt idx="556">
                  <c:v>4</c:v>
                </c:pt>
                <c:pt idx="557">
                  <c:v>6</c:v>
                </c:pt>
                <c:pt idx="558">
                  <c:v>8</c:v>
                </c:pt>
                <c:pt idx="559">
                  <c:v>2</c:v>
                </c:pt>
                <c:pt idx="560">
                  <c:v>2</c:v>
                </c:pt>
                <c:pt idx="561">
                  <c:v>4</c:v>
                </c:pt>
                <c:pt idx="562">
                  <c:v>2</c:v>
                </c:pt>
                <c:pt idx="563">
                  <c:v>4</c:v>
                </c:pt>
                <c:pt idx="564">
                  <c:v>6</c:v>
                </c:pt>
                <c:pt idx="565">
                  <c:v>4</c:v>
                </c:pt>
                <c:pt idx="566">
                  <c:v>4</c:v>
                </c:pt>
                <c:pt idx="567">
                  <c:v>8</c:v>
                </c:pt>
                <c:pt idx="568">
                  <c:v>6</c:v>
                </c:pt>
                <c:pt idx="569">
                  <c:v>2</c:v>
                </c:pt>
                <c:pt idx="570">
                  <c:v>2</c:v>
                </c:pt>
                <c:pt idx="571">
                  <c:v>6</c:v>
                </c:pt>
                <c:pt idx="572">
                  <c:v>6</c:v>
                </c:pt>
                <c:pt idx="573">
                  <c:v>8</c:v>
                </c:pt>
                <c:pt idx="574">
                  <c:v>4</c:v>
                </c:pt>
                <c:pt idx="575">
                  <c:v>4</c:v>
                </c:pt>
                <c:pt idx="576">
                  <c:v>8</c:v>
                </c:pt>
                <c:pt idx="577">
                  <c:v>2</c:v>
                </c:pt>
                <c:pt idx="578">
                  <c:v>2</c:v>
                </c:pt>
                <c:pt idx="579">
                  <c:v>8</c:v>
                </c:pt>
                <c:pt idx="580">
                  <c:v>4</c:v>
                </c:pt>
                <c:pt idx="581">
                  <c:v>6</c:v>
                </c:pt>
                <c:pt idx="582">
                  <c:v>4</c:v>
                </c:pt>
                <c:pt idx="583">
                  <c:v>4</c:v>
                </c:pt>
                <c:pt idx="584">
                  <c:v>6</c:v>
                </c:pt>
                <c:pt idx="585">
                  <c:v>2</c:v>
                </c:pt>
                <c:pt idx="586">
                  <c:v>4</c:v>
                </c:pt>
                <c:pt idx="587">
                  <c:v>4</c:v>
                </c:pt>
                <c:pt idx="588">
                  <c:v>4</c:v>
                </c:pt>
                <c:pt idx="589">
                  <c:v>4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6</c:v>
                </c:pt>
                <c:pt idx="594">
                  <c:v>2</c:v>
                </c:pt>
                <c:pt idx="595">
                  <c:v>6</c:v>
                </c:pt>
                <c:pt idx="596">
                  <c:v>2</c:v>
                </c:pt>
                <c:pt idx="597">
                  <c:v>2</c:v>
                </c:pt>
                <c:pt idx="598">
                  <c:v>8</c:v>
                </c:pt>
                <c:pt idx="599">
                  <c:v>6</c:v>
                </c:pt>
                <c:pt idx="600">
                  <c:v>2</c:v>
                </c:pt>
                <c:pt idx="601">
                  <c:v>4</c:v>
                </c:pt>
                <c:pt idx="602">
                  <c:v>8</c:v>
                </c:pt>
                <c:pt idx="603">
                  <c:v>4</c:v>
                </c:pt>
                <c:pt idx="604">
                  <c:v>6</c:v>
                </c:pt>
                <c:pt idx="605">
                  <c:v>8</c:v>
                </c:pt>
                <c:pt idx="606">
                  <c:v>4</c:v>
                </c:pt>
                <c:pt idx="607">
                  <c:v>0</c:v>
                </c:pt>
                <c:pt idx="608">
                  <c:v>6</c:v>
                </c:pt>
                <c:pt idx="609">
                  <c:v>4</c:v>
                </c:pt>
                <c:pt idx="610">
                  <c:v>4</c:v>
                </c:pt>
                <c:pt idx="611">
                  <c:v>4</c:v>
                </c:pt>
                <c:pt idx="612">
                  <c:v>0</c:v>
                </c:pt>
                <c:pt idx="613">
                  <c:v>2</c:v>
                </c:pt>
                <c:pt idx="614">
                  <c:v>4</c:v>
                </c:pt>
                <c:pt idx="615">
                  <c:v>4</c:v>
                </c:pt>
                <c:pt idx="616">
                  <c:v>2</c:v>
                </c:pt>
                <c:pt idx="617">
                  <c:v>6</c:v>
                </c:pt>
                <c:pt idx="618">
                  <c:v>4</c:v>
                </c:pt>
                <c:pt idx="619">
                  <c:v>6</c:v>
                </c:pt>
                <c:pt idx="620">
                  <c:v>6</c:v>
                </c:pt>
                <c:pt idx="621">
                  <c:v>4</c:v>
                </c:pt>
                <c:pt idx="622">
                  <c:v>2</c:v>
                </c:pt>
                <c:pt idx="623">
                  <c:v>4</c:v>
                </c:pt>
                <c:pt idx="624">
                  <c:v>4</c:v>
                </c:pt>
                <c:pt idx="625">
                  <c:v>6</c:v>
                </c:pt>
                <c:pt idx="626">
                  <c:v>2</c:v>
                </c:pt>
                <c:pt idx="627">
                  <c:v>6</c:v>
                </c:pt>
                <c:pt idx="628">
                  <c:v>4</c:v>
                </c:pt>
                <c:pt idx="629">
                  <c:v>6</c:v>
                </c:pt>
                <c:pt idx="630">
                  <c:v>2</c:v>
                </c:pt>
                <c:pt idx="631">
                  <c:v>6</c:v>
                </c:pt>
                <c:pt idx="632">
                  <c:v>4</c:v>
                </c:pt>
                <c:pt idx="633">
                  <c:v>6</c:v>
                </c:pt>
                <c:pt idx="634">
                  <c:v>4</c:v>
                </c:pt>
                <c:pt idx="635">
                  <c:v>6</c:v>
                </c:pt>
                <c:pt idx="636">
                  <c:v>6</c:v>
                </c:pt>
                <c:pt idx="637">
                  <c:v>2</c:v>
                </c:pt>
                <c:pt idx="638">
                  <c:v>0</c:v>
                </c:pt>
                <c:pt idx="639">
                  <c:v>2</c:v>
                </c:pt>
                <c:pt idx="640">
                  <c:v>8</c:v>
                </c:pt>
                <c:pt idx="641">
                  <c:v>4</c:v>
                </c:pt>
                <c:pt idx="642">
                  <c:v>2</c:v>
                </c:pt>
                <c:pt idx="643">
                  <c:v>4</c:v>
                </c:pt>
                <c:pt idx="644">
                  <c:v>6</c:v>
                </c:pt>
                <c:pt idx="645">
                  <c:v>6</c:v>
                </c:pt>
                <c:pt idx="646">
                  <c:v>6</c:v>
                </c:pt>
                <c:pt idx="647">
                  <c:v>6</c:v>
                </c:pt>
                <c:pt idx="648">
                  <c:v>4</c:v>
                </c:pt>
                <c:pt idx="649">
                  <c:v>2</c:v>
                </c:pt>
                <c:pt idx="650">
                  <c:v>8</c:v>
                </c:pt>
                <c:pt idx="651">
                  <c:v>4</c:v>
                </c:pt>
                <c:pt idx="652">
                  <c:v>4</c:v>
                </c:pt>
                <c:pt idx="653">
                  <c:v>2</c:v>
                </c:pt>
                <c:pt idx="654">
                  <c:v>2</c:v>
                </c:pt>
                <c:pt idx="655">
                  <c:v>4</c:v>
                </c:pt>
                <c:pt idx="656">
                  <c:v>4</c:v>
                </c:pt>
                <c:pt idx="657">
                  <c:v>4</c:v>
                </c:pt>
                <c:pt idx="658">
                  <c:v>4</c:v>
                </c:pt>
                <c:pt idx="659">
                  <c:v>4</c:v>
                </c:pt>
                <c:pt idx="660">
                  <c:v>4</c:v>
                </c:pt>
                <c:pt idx="661">
                  <c:v>0</c:v>
                </c:pt>
                <c:pt idx="662">
                  <c:v>4</c:v>
                </c:pt>
                <c:pt idx="663">
                  <c:v>4</c:v>
                </c:pt>
                <c:pt idx="664">
                  <c:v>4</c:v>
                </c:pt>
                <c:pt idx="665">
                  <c:v>4</c:v>
                </c:pt>
                <c:pt idx="666">
                  <c:v>4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4</c:v>
                </c:pt>
                <c:pt idx="671">
                  <c:v>6</c:v>
                </c:pt>
                <c:pt idx="672">
                  <c:v>6</c:v>
                </c:pt>
                <c:pt idx="673">
                  <c:v>4</c:v>
                </c:pt>
                <c:pt idx="674">
                  <c:v>4</c:v>
                </c:pt>
                <c:pt idx="675">
                  <c:v>0</c:v>
                </c:pt>
                <c:pt idx="676">
                  <c:v>4</c:v>
                </c:pt>
                <c:pt idx="677">
                  <c:v>2</c:v>
                </c:pt>
                <c:pt idx="678">
                  <c:v>2</c:v>
                </c:pt>
                <c:pt idx="679">
                  <c:v>4</c:v>
                </c:pt>
                <c:pt idx="680">
                  <c:v>6</c:v>
                </c:pt>
                <c:pt idx="681">
                  <c:v>2</c:v>
                </c:pt>
                <c:pt idx="682">
                  <c:v>4</c:v>
                </c:pt>
                <c:pt idx="683">
                  <c:v>6</c:v>
                </c:pt>
                <c:pt idx="684">
                  <c:v>6</c:v>
                </c:pt>
                <c:pt idx="685">
                  <c:v>0</c:v>
                </c:pt>
                <c:pt idx="686">
                  <c:v>6</c:v>
                </c:pt>
                <c:pt idx="687">
                  <c:v>4</c:v>
                </c:pt>
                <c:pt idx="688">
                  <c:v>4</c:v>
                </c:pt>
                <c:pt idx="689">
                  <c:v>4</c:v>
                </c:pt>
                <c:pt idx="690">
                  <c:v>8</c:v>
                </c:pt>
                <c:pt idx="691">
                  <c:v>2</c:v>
                </c:pt>
                <c:pt idx="692">
                  <c:v>6</c:v>
                </c:pt>
                <c:pt idx="693">
                  <c:v>2</c:v>
                </c:pt>
                <c:pt idx="694">
                  <c:v>4</c:v>
                </c:pt>
                <c:pt idx="695">
                  <c:v>2</c:v>
                </c:pt>
                <c:pt idx="696">
                  <c:v>4</c:v>
                </c:pt>
                <c:pt idx="697">
                  <c:v>4</c:v>
                </c:pt>
                <c:pt idx="698">
                  <c:v>4</c:v>
                </c:pt>
                <c:pt idx="699">
                  <c:v>6</c:v>
                </c:pt>
                <c:pt idx="700">
                  <c:v>6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2</c:v>
                </c:pt>
                <c:pt idx="705">
                  <c:v>6</c:v>
                </c:pt>
                <c:pt idx="706">
                  <c:v>2</c:v>
                </c:pt>
                <c:pt idx="707">
                  <c:v>4</c:v>
                </c:pt>
                <c:pt idx="708">
                  <c:v>6</c:v>
                </c:pt>
                <c:pt idx="709">
                  <c:v>2</c:v>
                </c:pt>
                <c:pt idx="710">
                  <c:v>2</c:v>
                </c:pt>
                <c:pt idx="711">
                  <c:v>6</c:v>
                </c:pt>
                <c:pt idx="712">
                  <c:v>4</c:v>
                </c:pt>
                <c:pt idx="713">
                  <c:v>0</c:v>
                </c:pt>
                <c:pt idx="714">
                  <c:v>6</c:v>
                </c:pt>
                <c:pt idx="715">
                  <c:v>0</c:v>
                </c:pt>
                <c:pt idx="716">
                  <c:v>4</c:v>
                </c:pt>
                <c:pt idx="717">
                  <c:v>8</c:v>
                </c:pt>
                <c:pt idx="718">
                  <c:v>4</c:v>
                </c:pt>
                <c:pt idx="719">
                  <c:v>8</c:v>
                </c:pt>
                <c:pt idx="720">
                  <c:v>6</c:v>
                </c:pt>
                <c:pt idx="721">
                  <c:v>2</c:v>
                </c:pt>
                <c:pt idx="722">
                  <c:v>8</c:v>
                </c:pt>
                <c:pt idx="723">
                  <c:v>6</c:v>
                </c:pt>
                <c:pt idx="724">
                  <c:v>2</c:v>
                </c:pt>
                <c:pt idx="725">
                  <c:v>6</c:v>
                </c:pt>
                <c:pt idx="726">
                  <c:v>4</c:v>
                </c:pt>
                <c:pt idx="727">
                  <c:v>8</c:v>
                </c:pt>
                <c:pt idx="728">
                  <c:v>2</c:v>
                </c:pt>
                <c:pt idx="729">
                  <c:v>0</c:v>
                </c:pt>
                <c:pt idx="730">
                  <c:v>6</c:v>
                </c:pt>
                <c:pt idx="731">
                  <c:v>2</c:v>
                </c:pt>
                <c:pt idx="732">
                  <c:v>4</c:v>
                </c:pt>
                <c:pt idx="733">
                  <c:v>4</c:v>
                </c:pt>
                <c:pt idx="734">
                  <c:v>6</c:v>
                </c:pt>
                <c:pt idx="735">
                  <c:v>2</c:v>
                </c:pt>
                <c:pt idx="736">
                  <c:v>6</c:v>
                </c:pt>
                <c:pt idx="737">
                  <c:v>2</c:v>
                </c:pt>
                <c:pt idx="738">
                  <c:v>6</c:v>
                </c:pt>
                <c:pt idx="739">
                  <c:v>4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8</c:v>
                </c:pt>
                <c:pt idx="744">
                  <c:v>0</c:v>
                </c:pt>
                <c:pt idx="745">
                  <c:v>4</c:v>
                </c:pt>
                <c:pt idx="746">
                  <c:v>4</c:v>
                </c:pt>
                <c:pt idx="747">
                  <c:v>4</c:v>
                </c:pt>
                <c:pt idx="748">
                  <c:v>2</c:v>
                </c:pt>
                <c:pt idx="749">
                  <c:v>4</c:v>
                </c:pt>
                <c:pt idx="750">
                  <c:v>4</c:v>
                </c:pt>
                <c:pt idx="751">
                  <c:v>4</c:v>
                </c:pt>
                <c:pt idx="752">
                  <c:v>2</c:v>
                </c:pt>
                <c:pt idx="753">
                  <c:v>6</c:v>
                </c:pt>
                <c:pt idx="754">
                  <c:v>4</c:v>
                </c:pt>
                <c:pt idx="755">
                  <c:v>0</c:v>
                </c:pt>
                <c:pt idx="756">
                  <c:v>6</c:v>
                </c:pt>
                <c:pt idx="757">
                  <c:v>6</c:v>
                </c:pt>
                <c:pt idx="758">
                  <c:v>2</c:v>
                </c:pt>
                <c:pt idx="759">
                  <c:v>2</c:v>
                </c:pt>
                <c:pt idx="760">
                  <c:v>4</c:v>
                </c:pt>
                <c:pt idx="761">
                  <c:v>4</c:v>
                </c:pt>
                <c:pt idx="762">
                  <c:v>2</c:v>
                </c:pt>
                <c:pt idx="763">
                  <c:v>8</c:v>
                </c:pt>
                <c:pt idx="764">
                  <c:v>4</c:v>
                </c:pt>
                <c:pt idx="765">
                  <c:v>6</c:v>
                </c:pt>
                <c:pt idx="766">
                  <c:v>4</c:v>
                </c:pt>
                <c:pt idx="767">
                  <c:v>4</c:v>
                </c:pt>
                <c:pt idx="768">
                  <c:v>2</c:v>
                </c:pt>
                <c:pt idx="769">
                  <c:v>4</c:v>
                </c:pt>
                <c:pt idx="770">
                  <c:v>4</c:v>
                </c:pt>
                <c:pt idx="771">
                  <c:v>2</c:v>
                </c:pt>
                <c:pt idx="772">
                  <c:v>6</c:v>
                </c:pt>
                <c:pt idx="773">
                  <c:v>6</c:v>
                </c:pt>
                <c:pt idx="774">
                  <c:v>4</c:v>
                </c:pt>
                <c:pt idx="775">
                  <c:v>2</c:v>
                </c:pt>
                <c:pt idx="776">
                  <c:v>4</c:v>
                </c:pt>
                <c:pt idx="777">
                  <c:v>4</c:v>
                </c:pt>
                <c:pt idx="778">
                  <c:v>4</c:v>
                </c:pt>
                <c:pt idx="779">
                  <c:v>6</c:v>
                </c:pt>
                <c:pt idx="780">
                  <c:v>6</c:v>
                </c:pt>
                <c:pt idx="781">
                  <c:v>4</c:v>
                </c:pt>
                <c:pt idx="782">
                  <c:v>6</c:v>
                </c:pt>
                <c:pt idx="783">
                  <c:v>2</c:v>
                </c:pt>
                <c:pt idx="784">
                  <c:v>4</c:v>
                </c:pt>
                <c:pt idx="785">
                  <c:v>6</c:v>
                </c:pt>
                <c:pt idx="786">
                  <c:v>6</c:v>
                </c:pt>
                <c:pt idx="787">
                  <c:v>8</c:v>
                </c:pt>
                <c:pt idx="788">
                  <c:v>2</c:v>
                </c:pt>
                <c:pt idx="789">
                  <c:v>6</c:v>
                </c:pt>
                <c:pt idx="790">
                  <c:v>2</c:v>
                </c:pt>
                <c:pt idx="791">
                  <c:v>4</c:v>
                </c:pt>
                <c:pt idx="792">
                  <c:v>8</c:v>
                </c:pt>
                <c:pt idx="793">
                  <c:v>0</c:v>
                </c:pt>
                <c:pt idx="794">
                  <c:v>6</c:v>
                </c:pt>
                <c:pt idx="795">
                  <c:v>4</c:v>
                </c:pt>
                <c:pt idx="796">
                  <c:v>2</c:v>
                </c:pt>
                <c:pt idx="797">
                  <c:v>6</c:v>
                </c:pt>
                <c:pt idx="798">
                  <c:v>8</c:v>
                </c:pt>
                <c:pt idx="799">
                  <c:v>2</c:v>
                </c:pt>
                <c:pt idx="800">
                  <c:v>4</c:v>
                </c:pt>
                <c:pt idx="801">
                  <c:v>0</c:v>
                </c:pt>
                <c:pt idx="802">
                  <c:v>4</c:v>
                </c:pt>
                <c:pt idx="803">
                  <c:v>4</c:v>
                </c:pt>
                <c:pt idx="804">
                  <c:v>4</c:v>
                </c:pt>
                <c:pt idx="805">
                  <c:v>8</c:v>
                </c:pt>
                <c:pt idx="806">
                  <c:v>4</c:v>
                </c:pt>
                <c:pt idx="807">
                  <c:v>0</c:v>
                </c:pt>
                <c:pt idx="808">
                  <c:v>4</c:v>
                </c:pt>
                <c:pt idx="809">
                  <c:v>6</c:v>
                </c:pt>
                <c:pt idx="810">
                  <c:v>2</c:v>
                </c:pt>
                <c:pt idx="811">
                  <c:v>6</c:v>
                </c:pt>
                <c:pt idx="812">
                  <c:v>2</c:v>
                </c:pt>
                <c:pt idx="813">
                  <c:v>6</c:v>
                </c:pt>
                <c:pt idx="814">
                  <c:v>2</c:v>
                </c:pt>
                <c:pt idx="815">
                  <c:v>6</c:v>
                </c:pt>
                <c:pt idx="816">
                  <c:v>2</c:v>
                </c:pt>
                <c:pt idx="817">
                  <c:v>2</c:v>
                </c:pt>
                <c:pt idx="818">
                  <c:v>4</c:v>
                </c:pt>
                <c:pt idx="819">
                  <c:v>4</c:v>
                </c:pt>
                <c:pt idx="820">
                  <c:v>4</c:v>
                </c:pt>
                <c:pt idx="821">
                  <c:v>4</c:v>
                </c:pt>
                <c:pt idx="822">
                  <c:v>4</c:v>
                </c:pt>
                <c:pt idx="823">
                  <c:v>6</c:v>
                </c:pt>
                <c:pt idx="824">
                  <c:v>6</c:v>
                </c:pt>
                <c:pt idx="825">
                  <c:v>8</c:v>
                </c:pt>
                <c:pt idx="826">
                  <c:v>4</c:v>
                </c:pt>
                <c:pt idx="827">
                  <c:v>4</c:v>
                </c:pt>
                <c:pt idx="828">
                  <c:v>2</c:v>
                </c:pt>
                <c:pt idx="829">
                  <c:v>4</c:v>
                </c:pt>
                <c:pt idx="830">
                  <c:v>2</c:v>
                </c:pt>
                <c:pt idx="831">
                  <c:v>6</c:v>
                </c:pt>
                <c:pt idx="832">
                  <c:v>4</c:v>
                </c:pt>
                <c:pt idx="833">
                  <c:v>2</c:v>
                </c:pt>
                <c:pt idx="834">
                  <c:v>4</c:v>
                </c:pt>
                <c:pt idx="835">
                  <c:v>0</c:v>
                </c:pt>
                <c:pt idx="836">
                  <c:v>4</c:v>
                </c:pt>
                <c:pt idx="837">
                  <c:v>4</c:v>
                </c:pt>
                <c:pt idx="838">
                  <c:v>0</c:v>
                </c:pt>
                <c:pt idx="839">
                  <c:v>4</c:v>
                </c:pt>
                <c:pt idx="840">
                  <c:v>6</c:v>
                </c:pt>
                <c:pt idx="841">
                  <c:v>0</c:v>
                </c:pt>
                <c:pt idx="842">
                  <c:v>4</c:v>
                </c:pt>
                <c:pt idx="843">
                  <c:v>4</c:v>
                </c:pt>
                <c:pt idx="844">
                  <c:v>2</c:v>
                </c:pt>
                <c:pt idx="845">
                  <c:v>2</c:v>
                </c:pt>
                <c:pt idx="846">
                  <c:v>6</c:v>
                </c:pt>
                <c:pt idx="847">
                  <c:v>8</c:v>
                </c:pt>
                <c:pt idx="848">
                  <c:v>4</c:v>
                </c:pt>
                <c:pt idx="849">
                  <c:v>6</c:v>
                </c:pt>
                <c:pt idx="850">
                  <c:v>6</c:v>
                </c:pt>
                <c:pt idx="851">
                  <c:v>4</c:v>
                </c:pt>
                <c:pt idx="852">
                  <c:v>2</c:v>
                </c:pt>
                <c:pt idx="853">
                  <c:v>2</c:v>
                </c:pt>
                <c:pt idx="854">
                  <c:v>4</c:v>
                </c:pt>
                <c:pt idx="855">
                  <c:v>4</c:v>
                </c:pt>
                <c:pt idx="856">
                  <c:v>6</c:v>
                </c:pt>
                <c:pt idx="857">
                  <c:v>6</c:v>
                </c:pt>
                <c:pt idx="858">
                  <c:v>4</c:v>
                </c:pt>
                <c:pt idx="859">
                  <c:v>2</c:v>
                </c:pt>
                <c:pt idx="860">
                  <c:v>6</c:v>
                </c:pt>
                <c:pt idx="861">
                  <c:v>2</c:v>
                </c:pt>
                <c:pt idx="862">
                  <c:v>6</c:v>
                </c:pt>
                <c:pt idx="863">
                  <c:v>6</c:v>
                </c:pt>
                <c:pt idx="864">
                  <c:v>4</c:v>
                </c:pt>
                <c:pt idx="865">
                  <c:v>4</c:v>
                </c:pt>
                <c:pt idx="866">
                  <c:v>4</c:v>
                </c:pt>
                <c:pt idx="867">
                  <c:v>2</c:v>
                </c:pt>
                <c:pt idx="868">
                  <c:v>2</c:v>
                </c:pt>
                <c:pt idx="869">
                  <c:v>6</c:v>
                </c:pt>
                <c:pt idx="870">
                  <c:v>6</c:v>
                </c:pt>
                <c:pt idx="871">
                  <c:v>4</c:v>
                </c:pt>
                <c:pt idx="872">
                  <c:v>4</c:v>
                </c:pt>
                <c:pt idx="873">
                  <c:v>4</c:v>
                </c:pt>
                <c:pt idx="874">
                  <c:v>4</c:v>
                </c:pt>
                <c:pt idx="875">
                  <c:v>8</c:v>
                </c:pt>
                <c:pt idx="876">
                  <c:v>4</c:v>
                </c:pt>
                <c:pt idx="877">
                  <c:v>0</c:v>
                </c:pt>
                <c:pt idx="878">
                  <c:v>6</c:v>
                </c:pt>
                <c:pt idx="879">
                  <c:v>4</c:v>
                </c:pt>
                <c:pt idx="880">
                  <c:v>2</c:v>
                </c:pt>
                <c:pt idx="881">
                  <c:v>4</c:v>
                </c:pt>
                <c:pt idx="882">
                  <c:v>6</c:v>
                </c:pt>
                <c:pt idx="883">
                  <c:v>4</c:v>
                </c:pt>
                <c:pt idx="884">
                  <c:v>4</c:v>
                </c:pt>
                <c:pt idx="885">
                  <c:v>6</c:v>
                </c:pt>
                <c:pt idx="886">
                  <c:v>0</c:v>
                </c:pt>
                <c:pt idx="887">
                  <c:v>2</c:v>
                </c:pt>
                <c:pt idx="888">
                  <c:v>4</c:v>
                </c:pt>
                <c:pt idx="889">
                  <c:v>4</c:v>
                </c:pt>
                <c:pt idx="890">
                  <c:v>2</c:v>
                </c:pt>
                <c:pt idx="891">
                  <c:v>2</c:v>
                </c:pt>
                <c:pt idx="892">
                  <c:v>6</c:v>
                </c:pt>
                <c:pt idx="893">
                  <c:v>0</c:v>
                </c:pt>
                <c:pt idx="894">
                  <c:v>6</c:v>
                </c:pt>
                <c:pt idx="895">
                  <c:v>4</c:v>
                </c:pt>
                <c:pt idx="896">
                  <c:v>6</c:v>
                </c:pt>
                <c:pt idx="897">
                  <c:v>6</c:v>
                </c:pt>
                <c:pt idx="898">
                  <c:v>4</c:v>
                </c:pt>
                <c:pt idx="899">
                  <c:v>4</c:v>
                </c:pt>
                <c:pt idx="900">
                  <c:v>4</c:v>
                </c:pt>
                <c:pt idx="901">
                  <c:v>2</c:v>
                </c:pt>
                <c:pt idx="902">
                  <c:v>4</c:v>
                </c:pt>
                <c:pt idx="903">
                  <c:v>4</c:v>
                </c:pt>
                <c:pt idx="904">
                  <c:v>6</c:v>
                </c:pt>
                <c:pt idx="905">
                  <c:v>4</c:v>
                </c:pt>
                <c:pt idx="906">
                  <c:v>8</c:v>
                </c:pt>
                <c:pt idx="907">
                  <c:v>4</c:v>
                </c:pt>
                <c:pt idx="908">
                  <c:v>4</c:v>
                </c:pt>
                <c:pt idx="909">
                  <c:v>6</c:v>
                </c:pt>
                <c:pt idx="910">
                  <c:v>6</c:v>
                </c:pt>
                <c:pt idx="911">
                  <c:v>4</c:v>
                </c:pt>
                <c:pt idx="912">
                  <c:v>4</c:v>
                </c:pt>
                <c:pt idx="913">
                  <c:v>4</c:v>
                </c:pt>
                <c:pt idx="914">
                  <c:v>6</c:v>
                </c:pt>
                <c:pt idx="915">
                  <c:v>6</c:v>
                </c:pt>
                <c:pt idx="916">
                  <c:v>0</c:v>
                </c:pt>
                <c:pt idx="917">
                  <c:v>2</c:v>
                </c:pt>
                <c:pt idx="918">
                  <c:v>0</c:v>
                </c:pt>
                <c:pt idx="919">
                  <c:v>2</c:v>
                </c:pt>
                <c:pt idx="920">
                  <c:v>6</c:v>
                </c:pt>
                <c:pt idx="921">
                  <c:v>4</c:v>
                </c:pt>
                <c:pt idx="922">
                  <c:v>2</c:v>
                </c:pt>
                <c:pt idx="923">
                  <c:v>4</c:v>
                </c:pt>
                <c:pt idx="924">
                  <c:v>2</c:v>
                </c:pt>
                <c:pt idx="925">
                  <c:v>4</c:v>
                </c:pt>
                <c:pt idx="926">
                  <c:v>6</c:v>
                </c:pt>
                <c:pt idx="927">
                  <c:v>6</c:v>
                </c:pt>
                <c:pt idx="928">
                  <c:v>0</c:v>
                </c:pt>
                <c:pt idx="929">
                  <c:v>4</c:v>
                </c:pt>
                <c:pt idx="930">
                  <c:v>8</c:v>
                </c:pt>
                <c:pt idx="931">
                  <c:v>6</c:v>
                </c:pt>
                <c:pt idx="932">
                  <c:v>6</c:v>
                </c:pt>
                <c:pt idx="933">
                  <c:v>4</c:v>
                </c:pt>
                <c:pt idx="934">
                  <c:v>8</c:v>
                </c:pt>
                <c:pt idx="935">
                  <c:v>2</c:v>
                </c:pt>
                <c:pt idx="936">
                  <c:v>2</c:v>
                </c:pt>
                <c:pt idx="937">
                  <c:v>0</c:v>
                </c:pt>
                <c:pt idx="938">
                  <c:v>4</c:v>
                </c:pt>
                <c:pt idx="939">
                  <c:v>6</c:v>
                </c:pt>
                <c:pt idx="940">
                  <c:v>2</c:v>
                </c:pt>
                <c:pt idx="941">
                  <c:v>4</c:v>
                </c:pt>
                <c:pt idx="942">
                  <c:v>4</c:v>
                </c:pt>
                <c:pt idx="943">
                  <c:v>4</c:v>
                </c:pt>
                <c:pt idx="944">
                  <c:v>4</c:v>
                </c:pt>
                <c:pt idx="945">
                  <c:v>6</c:v>
                </c:pt>
                <c:pt idx="946">
                  <c:v>6</c:v>
                </c:pt>
                <c:pt idx="947">
                  <c:v>2</c:v>
                </c:pt>
                <c:pt idx="948">
                  <c:v>6</c:v>
                </c:pt>
                <c:pt idx="949">
                  <c:v>4</c:v>
                </c:pt>
                <c:pt idx="950">
                  <c:v>8</c:v>
                </c:pt>
                <c:pt idx="951">
                  <c:v>2</c:v>
                </c:pt>
                <c:pt idx="952">
                  <c:v>0</c:v>
                </c:pt>
                <c:pt idx="953">
                  <c:v>2</c:v>
                </c:pt>
                <c:pt idx="954">
                  <c:v>2</c:v>
                </c:pt>
                <c:pt idx="955">
                  <c:v>2</c:v>
                </c:pt>
                <c:pt idx="956">
                  <c:v>4</c:v>
                </c:pt>
                <c:pt idx="957">
                  <c:v>4</c:v>
                </c:pt>
                <c:pt idx="958">
                  <c:v>6</c:v>
                </c:pt>
                <c:pt idx="959">
                  <c:v>2</c:v>
                </c:pt>
                <c:pt idx="960">
                  <c:v>4</c:v>
                </c:pt>
                <c:pt idx="961">
                  <c:v>8</c:v>
                </c:pt>
                <c:pt idx="962">
                  <c:v>2</c:v>
                </c:pt>
                <c:pt idx="963">
                  <c:v>6</c:v>
                </c:pt>
                <c:pt idx="964">
                  <c:v>4</c:v>
                </c:pt>
                <c:pt idx="965">
                  <c:v>6</c:v>
                </c:pt>
                <c:pt idx="966">
                  <c:v>2</c:v>
                </c:pt>
                <c:pt idx="967">
                  <c:v>4</c:v>
                </c:pt>
                <c:pt idx="968">
                  <c:v>0</c:v>
                </c:pt>
                <c:pt idx="969">
                  <c:v>0</c:v>
                </c:pt>
                <c:pt idx="970">
                  <c:v>2</c:v>
                </c:pt>
                <c:pt idx="971">
                  <c:v>4</c:v>
                </c:pt>
                <c:pt idx="972">
                  <c:v>2</c:v>
                </c:pt>
                <c:pt idx="973">
                  <c:v>4</c:v>
                </c:pt>
                <c:pt idx="974">
                  <c:v>2</c:v>
                </c:pt>
                <c:pt idx="975">
                  <c:v>6</c:v>
                </c:pt>
                <c:pt idx="976">
                  <c:v>0</c:v>
                </c:pt>
                <c:pt idx="977">
                  <c:v>6</c:v>
                </c:pt>
                <c:pt idx="978">
                  <c:v>2</c:v>
                </c:pt>
                <c:pt idx="979">
                  <c:v>8</c:v>
                </c:pt>
                <c:pt idx="980">
                  <c:v>2</c:v>
                </c:pt>
                <c:pt idx="981">
                  <c:v>6</c:v>
                </c:pt>
                <c:pt idx="982">
                  <c:v>8</c:v>
                </c:pt>
                <c:pt idx="983">
                  <c:v>6</c:v>
                </c:pt>
                <c:pt idx="984">
                  <c:v>4</c:v>
                </c:pt>
                <c:pt idx="985">
                  <c:v>2</c:v>
                </c:pt>
                <c:pt idx="986">
                  <c:v>6</c:v>
                </c:pt>
                <c:pt idx="987">
                  <c:v>2</c:v>
                </c:pt>
                <c:pt idx="988">
                  <c:v>4</c:v>
                </c:pt>
                <c:pt idx="989">
                  <c:v>4</c:v>
                </c:pt>
                <c:pt idx="990">
                  <c:v>4</c:v>
                </c:pt>
                <c:pt idx="991">
                  <c:v>2</c:v>
                </c:pt>
                <c:pt idx="992">
                  <c:v>0</c:v>
                </c:pt>
                <c:pt idx="993">
                  <c:v>0</c:v>
                </c:pt>
                <c:pt idx="994">
                  <c:v>4</c:v>
                </c:pt>
                <c:pt idx="995">
                  <c:v>6</c:v>
                </c:pt>
                <c:pt idx="996">
                  <c:v>4</c:v>
                </c:pt>
                <c:pt idx="997">
                  <c:v>2</c:v>
                </c:pt>
                <c:pt idx="998">
                  <c:v>2</c:v>
                </c:pt>
                <c:pt idx="999">
                  <c:v>6</c:v>
                </c:pt>
                <c:pt idx="1000">
                  <c:v>4</c:v>
                </c:pt>
                <c:pt idx="1001">
                  <c:v>4</c:v>
                </c:pt>
                <c:pt idx="1002">
                  <c:v>0</c:v>
                </c:pt>
                <c:pt idx="1003">
                  <c:v>4</c:v>
                </c:pt>
                <c:pt idx="1004">
                  <c:v>6</c:v>
                </c:pt>
                <c:pt idx="1005">
                  <c:v>8</c:v>
                </c:pt>
                <c:pt idx="1006">
                  <c:v>6</c:v>
                </c:pt>
                <c:pt idx="1007">
                  <c:v>8</c:v>
                </c:pt>
                <c:pt idx="1008">
                  <c:v>6</c:v>
                </c:pt>
                <c:pt idx="1009">
                  <c:v>4</c:v>
                </c:pt>
                <c:pt idx="1010">
                  <c:v>6</c:v>
                </c:pt>
                <c:pt idx="1011">
                  <c:v>6</c:v>
                </c:pt>
                <c:pt idx="1012">
                  <c:v>0</c:v>
                </c:pt>
                <c:pt idx="1013">
                  <c:v>8</c:v>
                </c:pt>
                <c:pt idx="1014">
                  <c:v>4</c:v>
                </c:pt>
                <c:pt idx="1015">
                  <c:v>2</c:v>
                </c:pt>
                <c:pt idx="1016">
                  <c:v>6</c:v>
                </c:pt>
                <c:pt idx="1017">
                  <c:v>6</c:v>
                </c:pt>
                <c:pt idx="1018">
                  <c:v>4</c:v>
                </c:pt>
                <c:pt idx="1019">
                  <c:v>0</c:v>
                </c:pt>
                <c:pt idx="1020">
                  <c:v>0</c:v>
                </c:pt>
                <c:pt idx="1021">
                  <c:v>8</c:v>
                </c:pt>
                <c:pt idx="1022">
                  <c:v>6</c:v>
                </c:pt>
                <c:pt idx="1023">
                  <c:v>4</c:v>
                </c:pt>
                <c:pt idx="1024">
                  <c:v>4</c:v>
                </c:pt>
                <c:pt idx="1025">
                  <c:v>6</c:v>
                </c:pt>
                <c:pt idx="1026">
                  <c:v>8</c:v>
                </c:pt>
                <c:pt idx="1027">
                  <c:v>4</c:v>
                </c:pt>
                <c:pt idx="1028">
                  <c:v>4</c:v>
                </c:pt>
                <c:pt idx="1029">
                  <c:v>2</c:v>
                </c:pt>
                <c:pt idx="1030">
                  <c:v>4</c:v>
                </c:pt>
                <c:pt idx="1031">
                  <c:v>4</c:v>
                </c:pt>
                <c:pt idx="1032">
                  <c:v>0</c:v>
                </c:pt>
                <c:pt idx="1033">
                  <c:v>6</c:v>
                </c:pt>
                <c:pt idx="1034">
                  <c:v>6</c:v>
                </c:pt>
                <c:pt idx="1035">
                  <c:v>4</c:v>
                </c:pt>
                <c:pt idx="1036">
                  <c:v>2</c:v>
                </c:pt>
                <c:pt idx="1037">
                  <c:v>6</c:v>
                </c:pt>
                <c:pt idx="1038">
                  <c:v>4</c:v>
                </c:pt>
                <c:pt idx="1039">
                  <c:v>0</c:v>
                </c:pt>
                <c:pt idx="1040">
                  <c:v>8</c:v>
                </c:pt>
                <c:pt idx="1041">
                  <c:v>6</c:v>
                </c:pt>
                <c:pt idx="1042">
                  <c:v>4</c:v>
                </c:pt>
                <c:pt idx="1043">
                  <c:v>6</c:v>
                </c:pt>
                <c:pt idx="1044">
                  <c:v>6</c:v>
                </c:pt>
                <c:pt idx="1045">
                  <c:v>2</c:v>
                </c:pt>
                <c:pt idx="1046">
                  <c:v>4</c:v>
                </c:pt>
                <c:pt idx="1047">
                  <c:v>4</c:v>
                </c:pt>
                <c:pt idx="1048">
                  <c:v>4</c:v>
                </c:pt>
                <c:pt idx="1049">
                  <c:v>8</c:v>
                </c:pt>
                <c:pt idx="1050">
                  <c:v>6</c:v>
                </c:pt>
                <c:pt idx="1051">
                  <c:v>4</c:v>
                </c:pt>
                <c:pt idx="1052">
                  <c:v>6</c:v>
                </c:pt>
                <c:pt idx="1053">
                  <c:v>4</c:v>
                </c:pt>
                <c:pt idx="1054">
                  <c:v>8</c:v>
                </c:pt>
                <c:pt idx="1055">
                  <c:v>4</c:v>
                </c:pt>
                <c:pt idx="1056">
                  <c:v>4</c:v>
                </c:pt>
                <c:pt idx="1057">
                  <c:v>2</c:v>
                </c:pt>
                <c:pt idx="1058">
                  <c:v>6</c:v>
                </c:pt>
                <c:pt idx="1059">
                  <c:v>6</c:v>
                </c:pt>
                <c:pt idx="1060">
                  <c:v>2</c:v>
                </c:pt>
                <c:pt idx="1061">
                  <c:v>4</c:v>
                </c:pt>
                <c:pt idx="1062">
                  <c:v>4</c:v>
                </c:pt>
                <c:pt idx="1063">
                  <c:v>4</c:v>
                </c:pt>
                <c:pt idx="1064">
                  <c:v>4</c:v>
                </c:pt>
                <c:pt idx="1065">
                  <c:v>4</c:v>
                </c:pt>
                <c:pt idx="1066">
                  <c:v>2</c:v>
                </c:pt>
                <c:pt idx="1067">
                  <c:v>0</c:v>
                </c:pt>
                <c:pt idx="1068">
                  <c:v>4</c:v>
                </c:pt>
                <c:pt idx="1069">
                  <c:v>2</c:v>
                </c:pt>
                <c:pt idx="1070">
                  <c:v>4</c:v>
                </c:pt>
                <c:pt idx="1071">
                  <c:v>6</c:v>
                </c:pt>
                <c:pt idx="1072">
                  <c:v>2</c:v>
                </c:pt>
                <c:pt idx="1073">
                  <c:v>2</c:v>
                </c:pt>
                <c:pt idx="1074">
                  <c:v>4</c:v>
                </c:pt>
                <c:pt idx="1075">
                  <c:v>6</c:v>
                </c:pt>
                <c:pt idx="1076">
                  <c:v>6</c:v>
                </c:pt>
                <c:pt idx="1077">
                  <c:v>2</c:v>
                </c:pt>
                <c:pt idx="1078">
                  <c:v>2</c:v>
                </c:pt>
                <c:pt idx="1079">
                  <c:v>6</c:v>
                </c:pt>
                <c:pt idx="1080">
                  <c:v>4</c:v>
                </c:pt>
                <c:pt idx="1081">
                  <c:v>4</c:v>
                </c:pt>
                <c:pt idx="1082">
                  <c:v>2</c:v>
                </c:pt>
                <c:pt idx="1083">
                  <c:v>6</c:v>
                </c:pt>
                <c:pt idx="1084">
                  <c:v>4</c:v>
                </c:pt>
                <c:pt idx="1085">
                  <c:v>4</c:v>
                </c:pt>
                <c:pt idx="1086">
                  <c:v>0</c:v>
                </c:pt>
                <c:pt idx="1087">
                  <c:v>4</c:v>
                </c:pt>
                <c:pt idx="1088">
                  <c:v>6</c:v>
                </c:pt>
                <c:pt idx="1089">
                  <c:v>8</c:v>
                </c:pt>
                <c:pt idx="1090">
                  <c:v>6</c:v>
                </c:pt>
                <c:pt idx="1091">
                  <c:v>0</c:v>
                </c:pt>
                <c:pt idx="1092">
                  <c:v>6</c:v>
                </c:pt>
                <c:pt idx="1093">
                  <c:v>6</c:v>
                </c:pt>
                <c:pt idx="1094">
                  <c:v>6</c:v>
                </c:pt>
                <c:pt idx="1095">
                  <c:v>6</c:v>
                </c:pt>
                <c:pt idx="1096">
                  <c:v>8</c:v>
                </c:pt>
                <c:pt idx="1097">
                  <c:v>6</c:v>
                </c:pt>
                <c:pt idx="1098">
                  <c:v>8</c:v>
                </c:pt>
                <c:pt idx="1099">
                  <c:v>4</c:v>
                </c:pt>
                <c:pt idx="1100">
                  <c:v>4</c:v>
                </c:pt>
                <c:pt idx="1101">
                  <c:v>2</c:v>
                </c:pt>
                <c:pt idx="1102">
                  <c:v>4</c:v>
                </c:pt>
                <c:pt idx="1103">
                  <c:v>2</c:v>
                </c:pt>
                <c:pt idx="1104">
                  <c:v>2</c:v>
                </c:pt>
                <c:pt idx="1105">
                  <c:v>8</c:v>
                </c:pt>
                <c:pt idx="1106">
                  <c:v>4</c:v>
                </c:pt>
                <c:pt idx="1107">
                  <c:v>4</c:v>
                </c:pt>
                <c:pt idx="1108">
                  <c:v>2</c:v>
                </c:pt>
                <c:pt idx="1109">
                  <c:v>2</c:v>
                </c:pt>
                <c:pt idx="1110">
                  <c:v>6</c:v>
                </c:pt>
                <c:pt idx="1111">
                  <c:v>6</c:v>
                </c:pt>
                <c:pt idx="1112">
                  <c:v>4</c:v>
                </c:pt>
                <c:pt idx="1113">
                  <c:v>4</c:v>
                </c:pt>
                <c:pt idx="1114">
                  <c:v>6</c:v>
                </c:pt>
                <c:pt idx="1115">
                  <c:v>8</c:v>
                </c:pt>
                <c:pt idx="1116">
                  <c:v>4</c:v>
                </c:pt>
                <c:pt idx="1117">
                  <c:v>4</c:v>
                </c:pt>
                <c:pt idx="1118">
                  <c:v>6</c:v>
                </c:pt>
                <c:pt idx="1119">
                  <c:v>6</c:v>
                </c:pt>
                <c:pt idx="1120">
                  <c:v>4</c:v>
                </c:pt>
                <c:pt idx="1121">
                  <c:v>4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6</c:v>
                </c:pt>
                <c:pt idx="1126">
                  <c:v>0</c:v>
                </c:pt>
                <c:pt idx="1127">
                  <c:v>6</c:v>
                </c:pt>
                <c:pt idx="1128">
                  <c:v>2</c:v>
                </c:pt>
                <c:pt idx="1129">
                  <c:v>6</c:v>
                </c:pt>
                <c:pt idx="1130">
                  <c:v>2</c:v>
                </c:pt>
                <c:pt idx="1131">
                  <c:v>4</c:v>
                </c:pt>
                <c:pt idx="1132">
                  <c:v>0</c:v>
                </c:pt>
                <c:pt idx="1133">
                  <c:v>6</c:v>
                </c:pt>
                <c:pt idx="1134">
                  <c:v>2</c:v>
                </c:pt>
                <c:pt idx="1135">
                  <c:v>4</c:v>
                </c:pt>
                <c:pt idx="1136">
                  <c:v>8</c:v>
                </c:pt>
                <c:pt idx="1137">
                  <c:v>4</c:v>
                </c:pt>
                <c:pt idx="1138">
                  <c:v>4</c:v>
                </c:pt>
                <c:pt idx="1139">
                  <c:v>0</c:v>
                </c:pt>
                <c:pt idx="1140">
                  <c:v>2</c:v>
                </c:pt>
                <c:pt idx="1141">
                  <c:v>4</c:v>
                </c:pt>
                <c:pt idx="1142">
                  <c:v>0</c:v>
                </c:pt>
                <c:pt idx="1143">
                  <c:v>2</c:v>
                </c:pt>
                <c:pt idx="1144">
                  <c:v>4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8</c:v>
                </c:pt>
                <c:pt idx="1149">
                  <c:v>2</c:v>
                </c:pt>
                <c:pt idx="1150">
                  <c:v>6</c:v>
                </c:pt>
                <c:pt idx="1151">
                  <c:v>4</c:v>
                </c:pt>
                <c:pt idx="1152">
                  <c:v>6</c:v>
                </c:pt>
                <c:pt idx="1153">
                  <c:v>4</c:v>
                </c:pt>
                <c:pt idx="1154">
                  <c:v>4</c:v>
                </c:pt>
                <c:pt idx="1155">
                  <c:v>4</c:v>
                </c:pt>
                <c:pt idx="1156">
                  <c:v>4</c:v>
                </c:pt>
                <c:pt idx="1157">
                  <c:v>4</c:v>
                </c:pt>
                <c:pt idx="1158">
                  <c:v>0</c:v>
                </c:pt>
                <c:pt idx="1159">
                  <c:v>4</c:v>
                </c:pt>
                <c:pt idx="1160">
                  <c:v>6</c:v>
                </c:pt>
                <c:pt idx="1161">
                  <c:v>4</c:v>
                </c:pt>
                <c:pt idx="1162">
                  <c:v>2</c:v>
                </c:pt>
                <c:pt idx="1163">
                  <c:v>4</c:v>
                </c:pt>
                <c:pt idx="1164">
                  <c:v>6</c:v>
                </c:pt>
                <c:pt idx="1165">
                  <c:v>6</c:v>
                </c:pt>
                <c:pt idx="1166">
                  <c:v>6</c:v>
                </c:pt>
                <c:pt idx="1167">
                  <c:v>4</c:v>
                </c:pt>
                <c:pt idx="1168">
                  <c:v>4</c:v>
                </c:pt>
                <c:pt idx="1169">
                  <c:v>4</c:v>
                </c:pt>
                <c:pt idx="1170">
                  <c:v>2</c:v>
                </c:pt>
                <c:pt idx="1171">
                  <c:v>0</c:v>
                </c:pt>
                <c:pt idx="1172">
                  <c:v>6</c:v>
                </c:pt>
                <c:pt idx="1173">
                  <c:v>8</c:v>
                </c:pt>
                <c:pt idx="1174">
                  <c:v>6</c:v>
                </c:pt>
                <c:pt idx="1175">
                  <c:v>2</c:v>
                </c:pt>
                <c:pt idx="1176">
                  <c:v>4</c:v>
                </c:pt>
                <c:pt idx="1177">
                  <c:v>2</c:v>
                </c:pt>
                <c:pt idx="1178">
                  <c:v>6</c:v>
                </c:pt>
                <c:pt idx="1179">
                  <c:v>6</c:v>
                </c:pt>
                <c:pt idx="1180">
                  <c:v>6</c:v>
                </c:pt>
                <c:pt idx="1181">
                  <c:v>6</c:v>
                </c:pt>
                <c:pt idx="1182">
                  <c:v>2</c:v>
                </c:pt>
                <c:pt idx="1183">
                  <c:v>2</c:v>
                </c:pt>
                <c:pt idx="1184">
                  <c:v>6</c:v>
                </c:pt>
                <c:pt idx="1185">
                  <c:v>2</c:v>
                </c:pt>
                <c:pt idx="1186">
                  <c:v>4</c:v>
                </c:pt>
                <c:pt idx="1187">
                  <c:v>2</c:v>
                </c:pt>
                <c:pt idx="1188">
                  <c:v>4</c:v>
                </c:pt>
                <c:pt idx="1189">
                  <c:v>4</c:v>
                </c:pt>
                <c:pt idx="1190">
                  <c:v>2</c:v>
                </c:pt>
                <c:pt idx="1191">
                  <c:v>6</c:v>
                </c:pt>
                <c:pt idx="1192">
                  <c:v>4</c:v>
                </c:pt>
                <c:pt idx="1193">
                  <c:v>2</c:v>
                </c:pt>
                <c:pt idx="1194">
                  <c:v>4</c:v>
                </c:pt>
                <c:pt idx="1195">
                  <c:v>4</c:v>
                </c:pt>
                <c:pt idx="1196">
                  <c:v>2</c:v>
                </c:pt>
                <c:pt idx="1197">
                  <c:v>4</c:v>
                </c:pt>
                <c:pt idx="1198">
                  <c:v>4</c:v>
                </c:pt>
                <c:pt idx="1199">
                  <c:v>6</c:v>
                </c:pt>
                <c:pt idx="1200">
                  <c:v>2</c:v>
                </c:pt>
                <c:pt idx="1201">
                  <c:v>2</c:v>
                </c:pt>
                <c:pt idx="1202">
                  <c:v>4</c:v>
                </c:pt>
                <c:pt idx="1203">
                  <c:v>4</c:v>
                </c:pt>
                <c:pt idx="1204">
                  <c:v>2</c:v>
                </c:pt>
                <c:pt idx="1205">
                  <c:v>6</c:v>
                </c:pt>
                <c:pt idx="1206">
                  <c:v>4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0</c:v>
                </c:pt>
                <c:pt idx="1211">
                  <c:v>6</c:v>
                </c:pt>
                <c:pt idx="1212">
                  <c:v>6</c:v>
                </c:pt>
                <c:pt idx="1213">
                  <c:v>4</c:v>
                </c:pt>
                <c:pt idx="1214">
                  <c:v>4</c:v>
                </c:pt>
                <c:pt idx="1215">
                  <c:v>6</c:v>
                </c:pt>
                <c:pt idx="1216">
                  <c:v>2</c:v>
                </c:pt>
                <c:pt idx="1217">
                  <c:v>6</c:v>
                </c:pt>
                <c:pt idx="1218">
                  <c:v>4</c:v>
                </c:pt>
                <c:pt idx="1219">
                  <c:v>4</c:v>
                </c:pt>
                <c:pt idx="1220">
                  <c:v>4</c:v>
                </c:pt>
                <c:pt idx="1221">
                  <c:v>2</c:v>
                </c:pt>
                <c:pt idx="1222">
                  <c:v>2</c:v>
                </c:pt>
                <c:pt idx="1223">
                  <c:v>4</c:v>
                </c:pt>
                <c:pt idx="1224">
                  <c:v>6</c:v>
                </c:pt>
                <c:pt idx="1225">
                  <c:v>6</c:v>
                </c:pt>
                <c:pt idx="1226">
                  <c:v>2</c:v>
                </c:pt>
                <c:pt idx="1227">
                  <c:v>4</c:v>
                </c:pt>
                <c:pt idx="1228">
                  <c:v>2</c:v>
                </c:pt>
                <c:pt idx="1229">
                  <c:v>6</c:v>
                </c:pt>
                <c:pt idx="1230">
                  <c:v>6</c:v>
                </c:pt>
                <c:pt idx="1231">
                  <c:v>4</c:v>
                </c:pt>
                <c:pt idx="1232">
                  <c:v>4</c:v>
                </c:pt>
                <c:pt idx="1233">
                  <c:v>2</c:v>
                </c:pt>
                <c:pt idx="1234">
                  <c:v>2</c:v>
                </c:pt>
                <c:pt idx="1235">
                  <c:v>6</c:v>
                </c:pt>
                <c:pt idx="1236">
                  <c:v>6</c:v>
                </c:pt>
                <c:pt idx="1237">
                  <c:v>2</c:v>
                </c:pt>
                <c:pt idx="1238">
                  <c:v>6</c:v>
                </c:pt>
                <c:pt idx="1239">
                  <c:v>4</c:v>
                </c:pt>
                <c:pt idx="1240">
                  <c:v>4</c:v>
                </c:pt>
                <c:pt idx="1241">
                  <c:v>4</c:v>
                </c:pt>
                <c:pt idx="1242">
                  <c:v>4</c:v>
                </c:pt>
                <c:pt idx="1243">
                  <c:v>0</c:v>
                </c:pt>
                <c:pt idx="1244">
                  <c:v>4</c:v>
                </c:pt>
                <c:pt idx="1245">
                  <c:v>4</c:v>
                </c:pt>
                <c:pt idx="1246">
                  <c:v>6</c:v>
                </c:pt>
                <c:pt idx="1247">
                  <c:v>2</c:v>
                </c:pt>
                <c:pt idx="1248">
                  <c:v>6</c:v>
                </c:pt>
                <c:pt idx="1249">
                  <c:v>4</c:v>
                </c:pt>
                <c:pt idx="1250">
                  <c:v>4</c:v>
                </c:pt>
                <c:pt idx="1251">
                  <c:v>2</c:v>
                </c:pt>
                <c:pt idx="1252">
                  <c:v>0</c:v>
                </c:pt>
                <c:pt idx="1253">
                  <c:v>2</c:v>
                </c:pt>
                <c:pt idx="1254">
                  <c:v>4</c:v>
                </c:pt>
                <c:pt idx="1255">
                  <c:v>0</c:v>
                </c:pt>
                <c:pt idx="1256">
                  <c:v>4</c:v>
                </c:pt>
                <c:pt idx="1257">
                  <c:v>6</c:v>
                </c:pt>
                <c:pt idx="1258">
                  <c:v>0</c:v>
                </c:pt>
                <c:pt idx="1259">
                  <c:v>2</c:v>
                </c:pt>
                <c:pt idx="1260">
                  <c:v>2</c:v>
                </c:pt>
                <c:pt idx="1261">
                  <c:v>6</c:v>
                </c:pt>
                <c:pt idx="1262">
                  <c:v>4</c:v>
                </c:pt>
                <c:pt idx="1263">
                  <c:v>4</c:v>
                </c:pt>
                <c:pt idx="1264">
                  <c:v>2</c:v>
                </c:pt>
                <c:pt idx="1265">
                  <c:v>4</c:v>
                </c:pt>
                <c:pt idx="1266">
                  <c:v>2</c:v>
                </c:pt>
                <c:pt idx="1267">
                  <c:v>2</c:v>
                </c:pt>
                <c:pt idx="1268">
                  <c:v>0</c:v>
                </c:pt>
                <c:pt idx="1269">
                  <c:v>6</c:v>
                </c:pt>
                <c:pt idx="1270">
                  <c:v>0</c:v>
                </c:pt>
                <c:pt idx="1271">
                  <c:v>4</c:v>
                </c:pt>
                <c:pt idx="1272">
                  <c:v>8</c:v>
                </c:pt>
                <c:pt idx="1273">
                  <c:v>4</c:v>
                </c:pt>
                <c:pt idx="1274">
                  <c:v>4</c:v>
                </c:pt>
                <c:pt idx="1275">
                  <c:v>4</c:v>
                </c:pt>
                <c:pt idx="1276">
                  <c:v>4</c:v>
                </c:pt>
                <c:pt idx="1277">
                  <c:v>8</c:v>
                </c:pt>
                <c:pt idx="1278">
                  <c:v>0</c:v>
                </c:pt>
                <c:pt idx="1279">
                  <c:v>2</c:v>
                </c:pt>
                <c:pt idx="1280">
                  <c:v>4</c:v>
                </c:pt>
                <c:pt idx="1281">
                  <c:v>4</c:v>
                </c:pt>
                <c:pt idx="1282">
                  <c:v>2</c:v>
                </c:pt>
                <c:pt idx="1283">
                  <c:v>4</c:v>
                </c:pt>
                <c:pt idx="1284">
                  <c:v>4</c:v>
                </c:pt>
                <c:pt idx="1285">
                  <c:v>6</c:v>
                </c:pt>
                <c:pt idx="1286">
                  <c:v>2</c:v>
                </c:pt>
                <c:pt idx="1287">
                  <c:v>6</c:v>
                </c:pt>
                <c:pt idx="1288">
                  <c:v>2</c:v>
                </c:pt>
                <c:pt idx="1289">
                  <c:v>4</c:v>
                </c:pt>
                <c:pt idx="1290">
                  <c:v>2</c:v>
                </c:pt>
                <c:pt idx="1291">
                  <c:v>8</c:v>
                </c:pt>
                <c:pt idx="1292">
                  <c:v>2</c:v>
                </c:pt>
                <c:pt idx="1293">
                  <c:v>4</c:v>
                </c:pt>
                <c:pt idx="1294">
                  <c:v>2</c:v>
                </c:pt>
                <c:pt idx="1295">
                  <c:v>4</c:v>
                </c:pt>
                <c:pt idx="1296">
                  <c:v>8</c:v>
                </c:pt>
                <c:pt idx="1297">
                  <c:v>2</c:v>
                </c:pt>
                <c:pt idx="1298">
                  <c:v>4</c:v>
                </c:pt>
                <c:pt idx="1299">
                  <c:v>2</c:v>
                </c:pt>
                <c:pt idx="1300">
                  <c:v>4</c:v>
                </c:pt>
                <c:pt idx="1301">
                  <c:v>2</c:v>
                </c:pt>
                <c:pt idx="1302">
                  <c:v>4</c:v>
                </c:pt>
                <c:pt idx="1303">
                  <c:v>4</c:v>
                </c:pt>
                <c:pt idx="1304">
                  <c:v>4</c:v>
                </c:pt>
                <c:pt idx="1305">
                  <c:v>4</c:v>
                </c:pt>
                <c:pt idx="1306">
                  <c:v>2</c:v>
                </c:pt>
                <c:pt idx="1307">
                  <c:v>2</c:v>
                </c:pt>
                <c:pt idx="1308">
                  <c:v>0</c:v>
                </c:pt>
                <c:pt idx="1309">
                  <c:v>4</c:v>
                </c:pt>
                <c:pt idx="1310">
                  <c:v>4</c:v>
                </c:pt>
                <c:pt idx="1311">
                  <c:v>0</c:v>
                </c:pt>
                <c:pt idx="1312">
                  <c:v>0</c:v>
                </c:pt>
                <c:pt idx="1313">
                  <c:v>2</c:v>
                </c:pt>
                <c:pt idx="1314">
                  <c:v>4</c:v>
                </c:pt>
                <c:pt idx="1315">
                  <c:v>4</c:v>
                </c:pt>
                <c:pt idx="1316">
                  <c:v>6</c:v>
                </c:pt>
                <c:pt idx="1317">
                  <c:v>4</c:v>
                </c:pt>
                <c:pt idx="1318">
                  <c:v>4</c:v>
                </c:pt>
                <c:pt idx="1319">
                  <c:v>4</c:v>
                </c:pt>
                <c:pt idx="1320">
                  <c:v>2</c:v>
                </c:pt>
                <c:pt idx="1321">
                  <c:v>4</c:v>
                </c:pt>
                <c:pt idx="1322">
                  <c:v>6</c:v>
                </c:pt>
                <c:pt idx="1323">
                  <c:v>4</c:v>
                </c:pt>
                <c:pt idx="1324">
                  <c:v>4</c:v>
                </c:pt>
                <c:pt idx="1325">
                  <c:v>4</c:v>
                </c:pt>
                <c:pt idx="1326">
                  <c:v>4</c:v>
                </c:pt>
                <c:pt idx="1327">
                  <c:v>2</c:v>
                </c:pt>
                <c:pt idx="1328">
                  <c:v>4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4</c:v>
                </c:pt>
                <c:pt idx="1333">
                  <c:v>2</c:v>
                </c:pt>
                <c:pt idx="1334">
                  <c:v>2</c:v>
                </c:pt>
                <c:pt idx="1335">
                  <c:v>6</c:v>
                </c:pt>
                <c:pt idx="1336">
                  <c:v>4</c:v>
                </c:pt>
                <c:pt idx="1337">
                  <c:v>6</c:v>
                </c:pt>
                <c:pt idx="1338">
                  <c:v>6</c:v>
                </c:pt>
                <c:pt idx="1339">
                  <c:v>4</c:v>
                </c:pt>
                <c:pt idx="1340">
                  <c:v>2</c:v>
                </c:pt>
                <c:pt idx="1341">
                  <c:v>4</c:v>
                </c:pt>
                <c:pt idx="1342">
                  <c:v>4</c:v>
                </c:pt>
                <c:pt idx="1343">
                  <c:v>2</c:v>
                </c:pt>
                <c:pt idx="1344">
                  <c:v>6</c:v>
                </c:pt>
                <c:pt idx="1345">
                  <c:v>2</c:v>
                </c:pt>
                <c:pt idx="1346">
                  <c:v>6</c:v>
                </c:pt>
                <c:pt idx="1347">
                  <c:v>6</c:v>
                </c:pt>
                <c:pt idx="1348">
                  <c:v>4</c:v>
                </c:pt>
                <c:pt idx="1349">
                  <c:v>2</c:v>
                </c:pt>
                <c:pt idx="1350">
                  <c:v>2</c:v>
                </c:pt>
                <c:pt idx="1351">
                  <c:v>6</c:v>
                </c:pt>
                <c:pt idx="1352">
                  <c:v>6</c:v>
                </c:pt>
                <c:pt idx="1353">
                  <c:v>4</c:v>
                </c:pt>
                <c:pt idx="1354">
                  <c:v>2</c:v>
                </c:pt>
                <c:pt idx="1355">
                  <c:v>4</c:v>
                </c:pt>
                <c:pt idx="1356">
                  <c:v>2</c:v>
                </c:pt>
                <c:pt idx="1357">
                  <c:v>4</c:v>
                </c:pt>
                <c:pt idx="1358">
                  <c:v>8</c:v>
                </c:pt>
                <c:pt idx="1359">
                  <c:v>4</c:v>
                </c:pt>
                <c:pt idx="1360">
                  <c:v>6</c:v>
                </c:pt>
                <c:pt idx="1361">
                  <c:v>8</c:v>
                </c:pt>
                <c:pt idx="1362">
                  <c:v>4</c:v>
                </c:pt>
                <c:pt idx="1363">
                  <c:v>4</c:v>
                </c:pt>
                <c:pt idx="1364">
                  <c:v>4</c:v>
                </c:pt>
                <c:pt idx="1365">
                  <c:v>6</c:v>
                </c:pt>
                <c:pt idx="1366">
                  <c:v>0</c:v>
                </c:pt>
                <c:pt idx="1367">
                  <c:v>4</c:v>
                </c:pt>
                <c:pt idx="1368">
                  <c:v>6</c:v>
                </c:pt>
                <c:pt idx="1369">
                  <c:v>6</c:v>
                </c:pt>
                <c:pt idx="1370">
                  <c:v>2</c:v>
                </c:pt>
                <c:pt idx="1371">
                  <c:v>4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4</c:v>
                </c:pt>
                <c:pt idx="1376">
                  <c:v>6</c:v>
                </c:pt>
                <c:pt idx="1377">
                  <c:v>4</c:v>
                </c:pt>
                <c:pt idx="1378">
                  <c:v>4</c:v>
                </c:pt>
                <c:pt idx="1379">
                  <c:v>4</c:v>
                </c:pt>
                <c:pt idx="1380">
                  <c:v>4</c:v>
                </c:pt>
                <c:pt idx="1381">
                  <c:v>4</c:v>
                </c:pt>
                <c:pt idx="1382">
                  <c:v>0</c:v>
                </c:pt>
                <c:pt idx="1383">
                  <c:v>4</c:v>
                </c:pt>
                <c:pt idx="1384">
                  <c:v>2</c:v>
                </c:pt>
                <c:pt idx="1385">
                  <c:v>8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4</c:v>
                </c:pt>
                <c:pt idx="1390">
                  <c:v>4</c:v>
                </c:pt>
                <c:pt idx="1391">
                  <c:v>2</c:v>
                </c:pt>
                <c:pt idx="1392">
                  <c:v>4</c:v>
                </c:pt>
                <c:pt idx="1393">
                  <c:v>4</c:v>
                </c:pt>
                <c:pt idx="1394">
                  <c:v>2</c:v>
                </c:pt>
                <c:pt idx="1395">
                  <c:v>0</c:v>
                </c:pt>
                <c:pt idx="1396">
                  <c:v>2</c:v>
                </c:pt>
                <c:pt idx="1397">
                  <c:v>4</c:v>
                </c:pt>
                <c:pt idx="1398">
                  <c:v>6</c:v>
                </c:pt>
                <c:pt idx="1399">
                  <c:v>2</c:v>
                </c:pt>
                <c:pt idx="1400">
                  <c:v>0</c:v>
                </c:pt>
                <c:pt idx="1401">
                  <c:v>2</c:v>
                </c:pt>
                <c:pt idx="1402">
                  <c:v>4</c:v>
                </c:pt>
                <c:pt idx="1403">
                  <c:v>6</c:v>
                </c:pt>
                <c:pt idx="1404">
                  <c:v>8</c:v>
                </c:pt>
                <c:pt idx="1405">
                  <c:v>4</c:v>
                </c:pt>
                <c:pt idx="1406">
                  <c:v>8</c:v>
                </c:pt>
                <c:pt idx="1407">
                  <c:v>2</c:v>
                </c:pt>
                <c:pt idx="1408">
                  <c:v>4</c:v>
                </c:pt>
                <c:pt idx="1409">
                  <c:v>2</c:v>
                </c:pt>
                <c:pt idx="1410">
                  <c:v>6</c:v>
                </c:pt>
                <c:pt idx="1411">
                  <c:v>4</c:v>
                </c:pt>
                <c:pt idx="1412">
                  <c:v>0</c:v>
                </c:pt>
                <c:pt idx="1413">
                  <c:v>4</c:v>
                </c:pt>
                <c:pt idx="1414">
                  <c:v>8</c:v>
                </c:pt>
                <c:pt idx="1415">
                  <c:v>2</c:v>
                </c:pt>
                <c:pt idx="1416">
                  <c:v>4</c:v>
                </c:pt>
                <c:pt idx="1417">
                  <c:v>6</c:v>
                </c:pt>
                <c:pt idx="1418">
                  <c:v>6</c:v>
                </c:pt>
                <c:pt idx="1419">
                  <c:v>2</c:v>
                </c:pt>
                <c:pt idx="1420">
                  <c:v>4</c:v>
                </c:pt>
                <c:pt idx="1421">
                  <c:v>4</c:v>
                </c:pt>
                <c:pt idx="1422">
                  <c:v>4</c:v>
                </c:pt>
                <c:pt idx="1423">
                  <c:v>2</c:v>
                </c:pt>
                <c:pt idx="1424">
                  <c:v>4</c:v>
                </c:pt>
                <c:pt idx="1425">
                  <c:v>4</c:v>
                </c:pt>
                <c:pt idx="1426">
                  <c:v>0</c:v>
                </c:pt>
                <c:pt idx="1427">
                  <c:v>2</c:v>
                </c:pt>
                <c:pt idx="1428">
                  <c:v>4</c:v>
                </c:pt>
                <c:pt idx="1429">
                  <c:v>4</c:v>
                </c:pt>
                <c:pt idx="1430">
                  <c:v>6</c:v>
                </c:pt>
                <c:pt idx="1431">
                  <c:v>2</c:v>
                </c:pt>
                <c:pt idx="1432">
                  <c:v>6</c:v>
                </c:pt>
                <c:pt idx="1433">
                  <c:v>4</c:v>
                </c:pt>
                <c:pt idx="1434">
                  <c:v>4</c:v>
                </c:pt>
                <c:pt idx="1435">
                  <c:v>6</c:v>
                </c:pt>
                <c:pt idx="1436">
                  <c:v>4</c:v>
                </c:pt>
                <c:pt idx="1437">
                  <c:v>4</c:v>
                </c:pt>
                <c:pt idx="1438">
                  <c:v>4</c:v>
                </c:pt>
                <c:pt idx="1439">
                  <c:v>4</c:v>
                </c:pt>
                <c:pt idx="1440">
                  <c:v>4</c:v>
                </c:pt>
                <c:pt idx="1441">
                  <c:v>6</c:v>
                </c:pt>
                <c:pt idx="1442">
                  <c:v>6</c:v>
                </c:pt>
                <c:pt idx="1443">
                  <c:v>2</c:v>
                </c:pt>
                <c:pt idx="1444">
                  <c:v>6</c:v>
                </c:pt>
                <c:pt idx="1445">
                  <c:v>4</c:v>
                </c:pt>
                <c:pt idx="1446">
                  <c:v>4</c:v>
                </c:pt>
                <c:pt idx="1447">
                  <c:v>8</c:v>
                </c:pt>
                <c:pt idx="1448">
                  <c:v>4</c:v>
                </c:pt>
                <c:pt idx="1449">
                  <c:v>8</c:v>
                </c:pt>
                <c:pt idx="1450">
                  <c:v>8</c:v>
                </c:pt>
                <c:pt idx="1451">
                  <c:v>4</c:v>
                </c:pt>
                <c:pt idx="1452">
                  <c:v>4</c:v>
                </c:pt>
                <c:pt idx="1453">
                  <c:v>6</c:v>
                </c:pt>
                <c:pt idx="1454">
                  <c:v>2</c:v>
                </c:pt>
                <c:pt idx="1455">
                  <c:v>6</c:v>
                </c:pt>
                <c:pt idx="1456">
                  <c:v>6</c:v>
                </c:pt>
                <c:pt idx="1457">
                  <c:v>2</c:v>
                </c:pt>
                <c:pt idx="1458">
                  <c:v>2</c:v>
                </c:pt>
                <c:pt idx="1459">
                  <c:v>4</c:v>
                </c:pt>
                <c:pt idx="1460">
                  <c:v>4</c:v>
                </c:pt>
                <c:pt idx="1461">
                  <c:v>6</c:v>
                </c:pt>
                <c:pt idx="1462">
                  <c:v>2</c:v>
                </c:pt>
                <c:pt idx="1463">
                  <c:v>4</c:v>
                </c:pt>
                <c:pt idx="1464">
                  <c:v>6</c:v>
                </c:pt>
                <c:pt idx="1465">
                  <c:v>4</c:v>
                </c:pt>
                <c:pt idx="1466">
                  <c:v>4</c:v>
                </c:pt>
                <c:pt idx="1467">
                  <c:v>4</c:v>
                </c:pt>
                <c:pt idx="1468">
                  <c:v>8</c:v>
                </c:pt>
                <c:pt idx="1469">
                  <c:v>4</c:v>
                </c:pt>
                <c:pt idx="1470">
                  <c:v>0</c:v>
                </c:pt>
                <c:pt idx="1471">
                  <c:v>2</c:v>
                </c:pt>
                <c:pt idx="1472">
                  <c:v>6</c:v>
                </c:pt>
                <c:pt idx="1473">
                  <c:v>4</c:v>
                </c:pt>
                <c:pt idx="1474">
                  <c:v>0</c:v>
                </c:pt>
                <c:pt idx="1475">
                  <c:v>4</c:v>
                </c:pt>
                <c:pt idx="1476">
                  <c:v>2</c:v>
                </c:pt>
                <c:pt idx="1477">
                  <c:v>4</c:v>
                </c:pt>
                <c:pt idx="1478">
                  <c:v>2</c:v>
                </c:pt>
                <c:pt idx="1479">
                  <c:v>8</c:v>
                </c:pt>
                <c:pt idx="1480">
                  <c:v>4</c:v>
                </c:pt>
                <c:pt idx="1481">
                  <c:v>4</c:v>
                </c:pt>
                <c:pt idx="1482">
                  <c:v>8</c:v>
                </c:pt>
                <c:pt idx="1483">
                  <c:v>0</c:v>
                </c:pt>
                <c:pt idx="1484">
                  <c:v>8</c:v>
                </c:pt>
                <c:pt idx="1485">
                  <c:v>4</c:v>
                </c:pt>
                <c:pt idx="1486">
                  <c:v>6</c:v>
                </c:pt>
                <c:pt idx="1487">
                  <c:v>4</c:v>
                </c:pt>
                <c:pt idx="1488">
                  <c:v>4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4</c:v>
                </c:pt>
                <c:pt idx="1493">
                  <c:v>0</c:v>
                </c:pt>
                <c:pt idx="1494">
                  <c:v>2</c:v>
                </c:pt>
                <c:pt idx="1495">
                  <c:v>8</c:v>
                </c:pt>
                <c:pt idx="1496">
                  <c:v>0</c:v>
                </c:pt>
                <c:pt idx="1497">
                  <c:v>4</c:v>
                </c:pt>
                <c:pt idx="1498">
                  <c:v>6</c:v>
                </c:pt>
                <c:pt idx="1499">
                  <c:v>0</c:v>
                </c:pt>
                <c:pt idx="1500">
                  <c:v>8</c:v>
                </c:pt>
                <c:pt idx="1501">
                  <c:v>4</c:v>
                </c:pt>
                <c:pt idx="1502">
                  <c:v>4</c:v>
                </c:pt>
                <c:pt idx="1503">
                  <c:v>2</c:v>
                </c:pt>
                <c:pt idx="1504">
                  <c:v>6</c:v>
                </c:pt>
                <c:pt idx="1505">
                  <c:v>2</c:v>
                </c:pt>
                <c:pt idx="1506">
                  <c:v>4</c:v>
                </c:pt>
                <c:pt idx="1507">
                  <c:v>4</c:v>
                </c:pt>
                <c:pt idx="1508">
                  <c:v>6</c:v>
                </c:pt>
                <c:pt idx="1509">
                  <c:v>8</c:v>
                </c:pt>
                <c:pt idx="1510">
                  <c:v>8</c:v>
                </c:pt>
                <c:pt idx="1511">
                  <c:v>6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0</c:v>
                </c:pt>
                <c:pt idx="1516">
                  <c:v>4</c:v>
                </c:pt>
                <c:pt idx="1517">
                  <c:v>4</c:v>
                </c:pt>
                <c:pt idx="1518">
                  <c:v>6</c:v>
                </c:pt>
                <c:pt idx="1519">
                  <c:v>4</c:v>
                </c:pt>
                <c:pt idx="1520">
                  <c:v>2</c:v>
                </c:pt>
                <c:pt idx="1521">
                  <c:v>2</c:v>
                </c:pt>
                <c:pt idx="1522">
                  <c:v>4</c:v>
                </c:pt>
                <c:pt idx="1523">
                  <c:v>6</c:v>
                </c:pt>
                <c:pt idx="1524">
                  <c:v>4</c:v>
                </c:pt>
                <c:pt idx="1525">
                  <c:v>2</c:v>
                </c:pt>
                <c:pt idx="1526">
                  <c:v>4</c:v>
                </c:pt>
                <c:pt idx="1527">
                  <c:v>4</c:v>
                </c:pt>
                <c:pt idx="1528">
                  <c:v>4</c:v>
                </c:pt>
                <c:pt idx="1529">
                  <c:v>4</c:v>
                </c:pt>
                <c:pt idx="1530">
                  <c:v>4</c:v>
                </c:pt>
                <c:pt idx="1531">
                  <c:v>2</c:v>
                </c:pt>
                <c:pt idx="1532">
                  <c:v>4</c:v>
                </c:pt>
                <c:pt idx="1533">
                  <c:v>4</c:v>
                </c:pt>
                <c:pt idx="1534">
                  <c:v>6</c:v>
                </c:pt>
                <c:pt idx="1535">
                  <c:v>4</c:v>
                </c:pt>
                <c:pt idx="1536">
                  <c:v>6</c:v>
                </c:pt>
                <c:pt idx="1537">
                  <c:v>6</c:v>
                </c:pt>
                <c:pt idx="1538">
                  <c:v>8</c:v>
                </c:pt>
                <c:pt idx="1539">
                  <c:v>2</c:v>
                </c:pt>
                <c:pt idx="1540">
                  <c:v>2</c:v>
                </c:pt>
                <c:pt idx="1541">
                  <c:v>4</c:v>
                </c:pt>
                <c:pt idx="1542">
                  <c:v>4</c:v>
                </c:pt>
                <c:pt idx="1543">
                  <c:v>4</c:v>
                </c:pt>
                <c:pt idx="1544">
                  <c:v>2</c:v>
                </c:pt>
                <c:pt idx="1545">
                  <c:v>4</c:v>
                </c:pt>
                <c:pt idx="1546">
                  <c:v>4</c:v>
                </c:pt>
                <c:pt idx="1547">
                  <c:v>8</c:v>
                </c:pt>
                <c:pt idx="1548">
                  <c:v>0</c:v>
                </c:pt>
                <c:pt idx="1549">
                  <c:v>2</c:v>
                </c:pt>
                <c:pt idx="1550">
                  <c:v>4</c:v>
                </c:pt>
                <c:pt idx="1551">
                  <c:v>2</c:v>
                </c:pt>
                <c:pt idx="1552">
                  <c:v>4</c:v>
                </c:pt>
                <c:pt idx="1553">
                  <c:v>6</c:v>
                </c:pt>
                <c:pt idx="1554">
                  <c:v>4</c:v>
                </c:pt>
                <c:pt idx="1555">
                  <c:v>6</c:v>
                </c:pt>
                <c:pt idx="1556">
                  <c:v>6</c:v>
                </c:pt>
                <c:pt idx="1557">
                  <c:v>6</c:v>
                </c:pt>
                <c:pt idx="1558">
                  <c:v>0</c:v>
                </c:pt>
                <c:pt idx="1559">
                  <c:v>6</c:v>
                </c:pt>
                <c:pt idx="1560">
                  <c:v>8</c:v>
                </c:pt>
                <c:pt idx="1561">
                  <c:v>4</c:v>
                </c:pt>
                <c:pt idx="1562">
                  <c:v>0</c:v>
                </c:pt>
                <c:pt idx="1563">
                  <c:v>8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8</c:v>
                </c:pt>
                <c:pt idx="1568">
                  <c:v>6</c:v>
                </c:pt>
                <c:pt idx="1569">
                  <c:v>2</c:v>
                </c:pt>
                <c:pt idx="1570">
                  <c:v>6</c:v>
                </c:pt>
                <c:pt idx="1571">
                  <c:v>4</c:v>
                </c:pt>
                <c:pt idx="1572">
                  <c:v>4</c:v>
                </c:pt>
                <c:pt idx="1573">
                  <c:v>4</c:v>
                </c:pt>
                <c:pt idx="1574">
                  <c:v>4</c:v>
                </c:pt>
                <c:pt idx="1575">
                  <c:v>6</c:v>
                </c:pt>
                <c:pt idx="1576">
                  <c:v>2</c:v>
                </c:pt>
                <c:pt idx="1577">
                  <c:v>6</c:v>
                </c:pt>
                <c:pt idx="1578">
                  <c:v>2</c:v>
                </c:pt>
                <c:pt idx="1579">
                  <c:v>4</c:v>
                </c:pt>
                <c:pt idx="1580">
                  <c:v>6</c:v>
                </c:pt>
                <c:pt idx="1581">
                  <c:v>6</c:v>
                </c:pt>
                <c:pt idx="1582">
                  <c:v>6</c:v>
                </c:pt>
                <c:pt idx="1583">
                  <c:v>2</c:v>
                </c:pt>
                <c:pt idx="1584">
                  <c:v>0</c:v>
                </c:pt>
                <c:pt idx="1585">
                  <c:v>4</c:v>
                </c:pt>
                <c:pt idx="1586">
                  <c:v>2</c:v>
                </c:pt>
                <c:pt idx="1587">
                  <c:v>4</c:v>
                </c:pt>
                <c:pt idx="1588">
                  <c:v>6</c:v>
                </c:pt>
                <c:pt idx="1589">
                  <c:v>4</c:v>
                </c:pt>
                <c:pt idx="1590">
                  <c:v>4</c:v>
                </c:pt>
                <c:pt idx="1591">
                  <c:v>6</c:v>
                </c:pt>
                <c:pt idx="1592">
                  <c:v>4</c:v>
                </c:pt>
                <c:pt idx="1593">
                  <c:v>2</c:v>
                </c:pt>
                <c:pt idx="1594">
                  <c:v>8</c:v>
                </c:pt>
                <c:pt idx="1595">
                  <c:v>6</c:v>
                </c:pt>
                <c:pt idx="1596">
                  <c:v>4</c:v>
                </c:pt>
                <c:pt idx="1597">
                  <c:v>2</c:v>
                </c:pt>
                <c:pt idx="1598">
                  <c:v>8</c:v>
                </c:pt>
                <c:pt idx="1599">
                  <c:v>6</c:v>
                </c:pt>
                <c:pt idx="1600">
                  <c:v>6</c:v>
                </c:pt>
                <c:pt idx="1601">
                  <c:v>2</c:v>
                </c:pt>
                <c:pt idx="1602">
                  <c:v>0</c:v>
                </c:pt>
                <c:pt idx="1603">
                  <c:v>4</c:v>
                </c:pt>
                <c:pt idx="1604">
                  <c:v>0</c:v>
                </c:pt>
                <c:pt idx="1605">
                  <c:v>4</c:v>
                </c:pt>
                <c:pt idx="1606">
                  <c:v>4</c:v>
                </c:pt>
                <c:pt idx="1607">
                  <c:v>4</c:v>
                </c:pt>
                <c:pt idx="1608">
                  <c:v>6</c:v>
                </c:pt>
                <c:pt idx="1609">
                  <c:v>4</c:v>
                </c:pt>
                <c:pt idx="1610">
                  <c:v>4</c:v>
                </c:pt>
                <c:pt idx="1611">
                  <c:v>2</c:v>
                </c:pt>
                <c:pt idx="1612">
                  <c:v>4</c:v>
                </c:pt>
                <c:pt idx="1613">
                  <c:v>4</c:v>
                </c:pt>
                <c:pt idx="1614">
                  <c:v>2</c:v>
                </c:pt>
                <c:pt idx="1615">
                  <c:v>4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6</c:v>
                </c:pt>
                <c:pt idx="1620">
                  <c:v>4</c:v>
                </c:pt>
                <c:pt idx="1621">
                  <c:v>0</c:v>
                </c:pt>
                <c:pt idx="1622">
                  <c:v>2</c:v>
                </c:pt>
                <c:pt idx="1623">
                  <c:v>4</c:v>
                </c:pt>
                <c:pt idx="1624">
                  <c:v>4</c:v>
                </c:pt>
                <c:pt idx="1625">
                  <c:v>6</c:v>
                </c:pt>
                <c:pt idx="1626">
                  <c:v>4</c:v>
                </c:pt>
                <c:pt idx="1627">
                  <c:v>2</c:v>
                </c:pt>
                <c:pt idx="1628">
                  <c:v>4</c:v>
                </c:pt>
                <c:pt idx="1629">
                  <c:v>2</c:v>
                </c:pt>
                <c:pt idx="1630">
                  <c:v>6</c:v>
                </c:pt>
                <c:pt idx="1631">
                  <c:v>6</c:v>
                </c:pt>
                <c:pt idx="1632">
                  <c:v>2</c:v>
                </c:pt>
                <c:pt idx="1633">
                  <c:v>0</c:v>
                </c:pt>
                <c:pt idx="1634">
                  <c:v>4</c:v>
                </c:pt>
                <c:pt idx="1635">
                  <c:v>2</c:v>
                </c:pt>
                <c:pt idx="1636">
                  <c:v>4</c:v>
                </c:pt>
                <c:pt idx="1637">
                  <c:v>4</c:v>
                </c:pt>
                <c:pt idx="1638">
                  <c:v>2</c:v>
                </c:pt>
                <c:pt idx="1639">
                  <c:v>6</c:v>
                </c:pt>
                <c:pt idx="1640">
                  <c:v>0</c:v>
                </c:pt>
                <c:pt idx="1641">
                  <c:v>2</c:v>
                </c:pt>
                <c:pt idx="1642">
                  <c:v>4</c:v>
                </c:pt>
                <c:pt idx="1643">
                  <c:v>2</c:v>
                </c:pt>
                <c:pt idx="1644">
                  <c:v>6</c:v>
                </c:pt>
                <c:pt idx="1645">
                  <c:v>6</c:v>
                </c:pt>
                <c:pt idx="1646">
                  <c:v>2</c:v>
                </c:pt>
                <c:pt idx="1647">
                  <c:v>8</c:v>
                </c:pt>
                <c:pt idx="1648">
                  <c:v>4</c:v>
                </c:pt>
                <c:pt idx="1649">
                  <c:v>4</c:v>
                </c:pt>
                <c:pt idx="1650">
                  <c:v>4</c:v>
                </c:pt>
                <c:pt idx="1651">
                  <c:v>4</c:v>
                </c:pt>
                <c:pt idx="1652">
                  <c:v>4</c:v>
                </c:pt>
                <c:pt idx="1653">
                  <c:v>0</c:v>
                </c:pt>
                <c:pt idx="1654">
                  <c:v>6</c:v>
                </c:pt>
                <c:pt idx="1655">
                  <c:v>4</c:v>
                </c:pt>
                <c:pt idx="1656">
                  <c:v>4</c:v>
                </c:pt>
                <c:pt idx="1657">
                  <c:v>8</c:v>
                </c:pt>
                <c:pt idx="1658">
                  <c:v>4</c:v>
                </c:pt>
                <c:pt idx="1659">
                  <c:v>4</c:v>
                </c:pt>
                <c:pt idx="1660">
                  <c:v>4</c:v>
                </c:pt>
                <c:pt idx="1661">
                  <c:v>4</c:v>
                </c:pt>
                <c:pt idx="1662">
                  <c:v>2</c:v>
                </c:pt>
                <c:pt idx="1663">
                  <c:v>4</c:v>
                </c:pt>
                <c:pt idx="1664">
                  <c:v>4</c:v>
                </c:pt>
                <c:pt idx="1665">
                  <c:v>2</c:v>
                </c:pt>
                <c:pt idx="1666">
                  <c:v>6</c:v>
                </c:pt>
                <c:pt idx="1667">
                  <c:v>2</c:v>
                </c:pt>
                <c:pt idx="1668">
                  <c:v>4</c:v>
                </c:pt>
                <c:pt idx="1669">
                  <c:v>4</c:v>
                </c:pt>
                <c:pt idx="1670">
                  <c:v>4</c:v>
                </c:pt>
                <c:pt idx="1671">
                  <c:v>4</c:v>
                </c:pt>
                <c:pt idx="1672">
                  <c:v>2</c:v>
                </c:pt>
                <c:pt idx="1673">
                  <c:v>4</c:v>
                </c:pt>
                <c:pt idx="1674">
                  <c:v>4</c:v>
                </c:pt>
                <c:pt idx="1675">
                  <c:v>4</c:v>
                </c:pt>
                <c:pt idx="1676">
                  <c:v>2</c:v>
                </c:pt>
                <c:pt idx="1677">
                  <c:v>4</c:v>
                </c:pt>
                <c:pt idx="1678">
                  <c:v>4</c:v>
                </c:pt>
                <c:pt idx="1679">
                  <c:v>4</c:v>
                </c:pt>
                <c:pt idx="1680">
                  <c:v>4</c:v>
                </c:pt>
                <c:pt idx="1681">
                  <c:v>6</c:v>
                </c:pt>
                <c:pt idx="1682">
                  <c:v>2</c:v>
                </c:pt>
                <c:pt idx="1683">
                  <c:v>4</c:v>
                </c:pt>
                <c:pt idx="1684">
                  <c:v>4</c:v>
                </c:pt>
                <c:pt idx="1685">
                  <c:v>6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8</c:v>
                </c:pt>
                <c:pt idx="1690">
                  <c:v>6</c:v>
                </c:pt>
                <c:pt idx="1691">
                  <c:v>4</c:v>
                </c:pt>
                <c:pt idx="1692">
                  <c:v>4</c:v>
                </c:pt>
                <c:pt idx="1693">
                  <c:v>4</c:v>
                </c:pt>
                <c:pt idx="1694">
                  <c:v>6</c:v>
                </c:pt>
                <c:pt idx="1695">
                  <c:v>2</c:v>
                </c:pt>
                <c:pt idx="1696">
                  <c:v>4</c:v>
                </c:pt>
                <c:pt idx="1697">
                  <c:v>4</c:v>
                </c:pt>
                <c:pt idx="1698">
                  <c:v>2</c:v>
                </c:pt>
                <c:pt idx="1699">
                  <c:v>4</c:v>
                </c:pt>
                <c:pt idx="1700">
                  <c:v>6</c:v>
                </c:pt>
                <c:pt idx="1701">
                  <c:v>8</c:v>
                </c:pt>
                <c:pt idx="1702">
                  <c:v>8</c:v>
                </c:pt>
                <c:pt idx="1703">
                  <c:v>2</c:v>
                </c:pt>
                <c:pt idx="1704">
                  <c:v>4</c:v>
                </c:pt>
                <c:pt idx="1705">
                  <c:v>2</c:v>
                </c:pt>
                <c:pt idx="1706">
                  <c:v>6</c:v>
                </c:pt>
                <c:pt idx="1707">
                  <c:v>6</c:v>
                </c:pt>
                <c:pt idx="1708">
                  <c:v>4</c:v>
                </c:pt>
                <c:pt idx="1709">
                  <c:v>2</c:v>
                </c:pt>
                <c:pt idx="1710">
                  <c:v>4</c:v>
                </c:pt>
                <c:pt idx="1711">
                  <c:v>6</c:v>
                </c:pt>
                <c:pt idx="1712">
                  <c:v>4</c:v>
                </c:pt>
                <c:pt idx="1713">
                  <c:v>4</c:v>
                </c:pt>
                <c:pt idx="1714">
                  <c:v>4</c:v>
                </c:pt>
                <c:pt idx="1715">
                  <c:v>4</c:v>
                </c:pt>
                <c:pt idx="1716">
                  <c:v>4</c:v>
                </c:pt>
                <c:pt idx="1717">
                  <c:v>6</c:v>
                </c:pt>
                <c:pt idx="1718">
                  <c:v>4</c:v>
                </c:pt>
                <c:pt idx="1719">
                  <c:v>2</c:v>
                </c:pt>
                <c:pt idx="1720">
                  <c:v>6</c:v>
                </c:pt>
                <c:pt idx="1721">
                  <c:v>6</c:v>
                </c:pt>
                <c:pt idx="1722">
                  <c:v>4</c:v>
                </c:pt>
                <c:pt idx="1723">
                  <c:v>2</c:v>
                </c:pt>
                <c:pt idx="1724">
                  <c:v>8</c:v>
                </c:pt>
                <c:pt idx="1725">
                  <c:v>6</c:v>
                </c:pt>
                <c:pt idx="1726">
                  <c:v>4</c:v>
                </c:pt>
                <c:pt idx="1727">
                  <c:v>4</c:v>
                </c:pt>
              </c:numCache>
            </c:numRef>
          </c:xVal>
          <c:yVal>
            <c:numRef>
              <c:f>Sheet1!$U$9:$U$1736</c:f>
              <c:numCache>
                <c:formatCode>General</c:formatCode>
                <c:ptCount val="1728"/>
                <c:pt idx="0">
                  <c:v>8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10</c:v>
                </c:pt>
                <c:pt idx="11">
                  <c:v>10</c:v>
                </c:pt>
                <c:pt idx="12">
                  <c:v>6</c:v>
                </c:pt>
                <c:pt idx="13">
                  <c:v>6</c:v>
                </c:pt>
                <c:pt idx="14">
                  <c:v>4</c:v>
                </c:pt>
                <c:pt idx="15">
                  <c:v>8</c:v>
                </c:pt>
                <c:pt idx="16">
                  <c:v>2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8</c:v>
                </c:pt>
                <c:pt idx="23">
                  <c:v>2</c:v>
                </c:pt>
                <c:pt idx="24">
                  <c:v>6</c:v>
                </c:pt>
                <c:pt idx="25">
                  <c:v>2</c:v>
                </c:pt>
                <c:pt idx="26">
                  <c:v>8</c:v>
                </c:pt>
                <c:pt idx="27">
                  <c:v>8</c:v>
                </c:pt>
                <c:pt idx="28">
                  <c:v>6</c:v>
                </c:pt>
                <c:pt idx="29">
                  <c:v>2</c:v>
                </c:pt>
                <c:pt idx="30">
                  <c:v>2</c:v>
                </c:pt>
                <c:pt idx="31">
                  <c:v>4</c:v>
                </c:pt>
                <c:pt idx="32">
                  <c:v>0</c:v>
                </c:pt>
                <c:pt idx="33">
                  <c:v>8</c:v>
                </c:pt>
                <c:pt idx="34">
                  <c:v>8</c:v>
                </c:pt>
                <c:pt idx="35">
                  <c:v>4</c:v>
                </c:pt>
                <c:pt idx="36">
                  <c:v>2</c:v>
                </c:pt>
                <c:pt idx="37">
                  <c:v>4</c:v>
                </c:pt>
                <c:pt idx="38">
                  <c:v>6</c:v>
                </c:pt>
                <c:pt idx="39">
                  <c:v>6</c:v>
                </c:pt>
                <c:pt idx="40">
                  <c:v>2</c:v>
                </c:pt>
                <c:pt idx="41">
                  <c:v>0</c:v>
                </c:pt>
                <c:pt idx="42">
                  <c:v>6</c:v>
                </c:pt>
                <c:pt idx="43">
                  <c:v>8</c:v>
                </c:pt>
                <c:pt idx="44">
                  <c:v>2</c:v>
                </c:pt>
                <c:pt idx="45">
                  <c:v>6</c:v>
                </c:pt>
                <c:pt idx="46">
                  <c:v>8</c:v>
                </c:pt>
                <c:pt idx="47">
                  <c:v>4</c:v>
                </c:pt>
                <c:pt idx="48">
                  <c:v>10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2</c:v>
                </c:pt>
                <c:pt idx="53">
                  <c:v>4</c:v>
                </c:pt>
                <c:pt idx="54">
                  <c:v>6</c:v>
                </c:pt>
                <c:pt idx="55">
                  <c:v>2</c:v>
                </c:pt>
                <c:pt idx="56">
                  <c:v>6</c:v>
                </c:pt>
                <c:pt idx="57">
                  <c:v>2</c:v>
                </c:pt>
                <c:pt idx="58">
                  <c:v>4</c:v>
                </c:pt>
                <c:pt idx="59">
                  <c:v>6</c:v>
                </c:pt>
                <c:pt idx="60">
                  <c:v>10</c:v>
                </c:pt>
                <c:pt idx="61">
                  <c:v>4</c:v>
                </c:pt>
                <c:pt idx="62">
                  <c:v>2</c:v>
                </c:pt>
                <c:pt idx="63">
                  <c:v>10</c:v>
                </c:pt>
                <c:pt idx="64">
                  <c:v>8</c:v>
                </c:pt>
                <c:pt idx="65">
                  <c:v>6</c:v>
                </c:pt>
                <c:pt idx="66">
                  <c:v>2</c:v>
                </c:pt>
                <c:pt idx="67">
                  <c:v>6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8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2</c:v>
                </c:pt>
                <c:pt idx="76">
                  <c:v>8</c:v>
                </c:pt>
                <c:pt idx="77">
                  <c:v>8</c:v>
                </c:pt>
                <c:pt idx="78">
                  <c:v>6</c:v>
                </c:pt>
                <c:pt idx="79">
                  <c:v>10</c:v>
                </c:pt>
                <c:pt idx="80">
                  <c:v>6</c:v>
                </c:pt>
                <c:pt idx="81">
                  <c:v>8</c:v>
                </c:pt>
                <c:pt idx="82">
                  <c:v>4</c:v>
                </c:pt>
                <c:pt idx="83">
                  <c:v>8</c:v>
                </c:pt>
                <c:pt idx="84">
                  <c:v>8</c:v>
                </c:pt>
                <c:pt idx="85">
                  <c:v>10</c:v>
                </c:pt>
                <c:pt idx="86">
                  <c:v>8</c:v>
                </c:pt>
                <c:pt idx="87">
                  <c:v>8</c:v>
                </c:pt>
                <c:pt idx="88">
                  <c:v>2</c:v>
                </c:pt>
                <c:pt idx="89">
                  <c:v>4</c:v>
                </c:pt>
                <c:pt idx="90">
                  <c:v>6</c:v>
                </c:pt>
                <c:pt idx="91">
                  <c:v>0</c:v>
                </c:pt>
                <c:pt idx="92">
                  <c:v>8</c:v>
                </c:pt>
                <c:pt idx="93">
                  <c:v>4</c:v>
                </c:pt>
                <c:pt idx="94">
                  <c:v>10</c:v>
                </c:pt>
                <c:pt idx="95">
                  <c:v>8</c:v>
                </c:pt>
                <c:pt idx="96">
                  <c:v>10</c:v>
                </c:pt>
                <c:pt idx="97">
                  <c:v>10</c:v>
                </c:pt>
                <c:pt idx="98">
                  <c:v>6</c:v>
                </c:pt>
                <c:pt idx="99">
                  <c:v>4</c:v>
                </c:pt>
                <c:pt idx="100">
                  <c:v>10</c:v>
                </c:pt>
                <c:pt idx="101">
                  <c:v>4</c:v>
                </c:pt>
                <c:pt idx="102">
                  <c:v>6</c:v>
                </c:pt>
                <c:pt idx="103">
                  <c:v>10</c:v>
                </c:pt>
                <c:pt idx="104">
                  <c:v>6</c:v>
                </c:pt>
                <c:pt idx="105">
                  <c:v>6</c:v>
                </c:pt>
                <c:pt idx="106">
                  <c:v>2</c:v>
                </c:pt>
                <c:pt idx="107">
                  <c:v>4</c:v>
                </c:pt>
                <c:pt idx="108">
                  <c:v>4</c:v>
                </c:pt>
                <c:pt idx="109">
                  <c:v>8</c:v>
                </c:pt>
                <c:pt idx="110">
                  <c:v>6</c:v>
                </c:pt>
                <c:pt idx="111">
                  <c:v>8</c:v>
                </c:pt>
                <c:pt idx="112">
                  <c:v>4</c:v>
                </c:pt>
                <c:pt idx="113">
                  <c:v>8</c:v>
                </c:pt>
                <c:pt idx="114">
                  <c:v>6</c:v>
                </c:pt>
                <c:pt idx="115">
                  <c:v>12</c:v>
                </c:pt>
                <c:pt idx="116">
                  <c:v>6</c:v>
                </c:pt>
                <c:pt idx="117">
                  <c:v>8</c:v>
                </c:pt>
                <c:pt idx="118">
                  <c:v>2</c:v>
                </c:pt>
                <c:pt idx="119">
                  <c:v>8</c:v>
                </c:pt>
                <c:pt idx="120">
                  <c:v>2</c:v>
                </c:pt>
                <c:pt idx="121">
                  <c:v>6</c:v>
                </c:pt>
                <c:pt idx="122">
                  <c:v>6</c:v>
                </c:pt>
                <c:pt idx="123">
                  <c:v>4</c:v>
                </c:pt>
                <c:pt idx="124">
                  <c:v>6</c:v>
                </c:pt>
                <c:pt idx="125">
                  <c:v>12</c:v>
                </c:pt>
                <c:pt idx="126">
                  <c:v>2</c:v>
                </c:pt>
                <c:pt idx="127">
                  <c:v>6</c:v>
                </c:pt>
                <c:pt idx="128">
                  <c:v>6</c:v>
                </c:pt>
                <c:pt idx="129">
                  <c:v>8</c:v>
                </c:pt>
                <c:pt idx="130">
                  <c:v>4</c:v>
                </c:pt>
                <c:pt idx="131">
                  <c:v>8</c:v>
                </c:pt>
                <c:pt idx="132">
                  <c:v>10</c:v>
                </c:pt>
                <c:pt idx="133">
                  <c:v>12</c:v>
                </c:pt>
                <c:pt idx="134">
                  <c:v>6</c:v>
                </c:pt>
                <c:pt idx="135">
                  <c:v>6</c:v>
                </c:pt>
                <c:pt idx="136">
                  <c:v>10</c:v>
                </c:pt>
                <c:pt idx="137">
                  <c:v>8</c:v>
                </c:pt>
                <c:pt idx="138">
                  <c:v>2</c:v>
                </c:pt>
                <c:pt idx="139">
                  <c:v>8</c:v>
                </c:pt>
                <c:pt idx="140">
                  <c:v>4</c:v>
                </c:pt>
                <c:pt idx="141">
                  <c:v>4</c:v>
                </c:pt>
                <c:pt idx="142">
                  <c:v>6</c:v>
                </c:pt>
                <c:pt idx="143">
                  <c:v>6</c:v>
                </c:pt>
                <c:pt idx="144">
                  <c:v>4</c:v>
                </c:pt>
                <c:pt idx="145">
                  <c:v>6</c:v>
                </c:pt>
                <c:pt idx="146">
                  <c:v>8</c:v>
                </c:pt>
                <c:pt idx="147">
                  <c:v>4</c:v>
                </c:pt>
                <c:pt idx="148">
                  <c:v>8</c:v>
                </c:pt>
                <c:pt idx="149">
                  <c:v>4</c:v>
                </c:pt>
                <c:pt idx="150">
                  <c:v>4</c:v>
                </c:pt>
                <c:pt idx="151">
                  <c:v>6</c:v>
                </c:pt>
                <c:pt idx="152">
                  <c:v>10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6</c:v>
                </c:pt>
                <c:pt idx="157">
                  <c:v>10</c:v>
                </c:pt>
                <c:pt idx="158">
                  <c:v>8</c:v>
                </c:pt>
                <c:pt idx="159">
                  <c:v>6</c:v>
                </c:pt>
                <c:pt idx="160">
                  <c:v>6</c:v>
                </c:pt>
                <c:pt idx="161">
                  <c:v>8</c:v>
                </c:pt>
                <c:pt idx="162">
                  <c:v>6</c:v>
                </c:pt>
                <c:pt idx="163">
                  <c:v>6</c:v>
                </c:pt>
                <c:pt idx="164">
                  <c:v>4</c:v>
                </c:pt>
                <c:pt idx="165">
                  <c:v>8</c:v>
                </c:pt>
                <c:pt idx="166">
                  <c:v>2</c:v>
                </c:pt>
                <c:pt idx="167">
                  <c:v>4</c:v>
                </c:pt>
                <c:pt idx="168">
                  <c:v>4</c:v>
                </c:pt>
                <c:pt idx="169">
                  <c:v>2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2</c:v>
                </c:pt>
                <c:pt idx="175">
                  <c:v>4</c:v>
                </c:pt>
                <c:pt idx="176">
                  <c:v>4</c:v>
                </c:pt>
                <c:pt idx="177">
                  <c:v>6</c:v>
                </c:pt>
                <c:pt idx="178">
                  <c:v>6</c:v>
                </c:pt>
                <c:pt idx="179">
                  <c:v>8</c:v>
                </c:pt>
                <c:pt idx="180">
                  <c:v>2</c:v>
                </c:pt>
                <c:pt idx="181">
                  <c:v>6</c:v>
                </c:pt>
                <c:pt idx="182">
                  <c:v>6</c:v>
                </c:pt>
                <c:pt idx="183">
                  <c:v>6</c:v>
                </c:pt>
                <c:pt idx="184">
                  <c:v>8</c:v>
                </c:pt>
                <c:pt idx="185">
                  <c:v>12</c:v>
                </c:pt>
                <c:pt idx="186">
                  <c:v>6</c:v>
                </c:pt>
                <c:pt idx="187">
                  <c:v>8</c:v>
                </c:pt>
                <c:pt idx="188">
                  <c:v>2</c:v>
                </c:pt>
                <c:pt idx="189">
                  <c:v>6</c:v>
                </c:pt>
                <c:pt idx="190">
                  <c:v>6</c:v>
                </c:pt>
                <c:pt idx="191">
                  <c:v>0</c:v>
                </c:pt>
                <c:pt idx="192">
                  <c:v>8</c:v>
                </c:pt>
                <c:pt idx="193">
                  <c:v>6</c:v>
                </c:pt>
                <c:pt idx="194">
                  <c:v>6</c:v>
                </c:pt>
                <c:pt idx="195">
                  <c:v>2</c:v>
                </c:pt>
                <c:pt idx="196">
                  <c:v>8</c:v>
                </c:pt>
                <c:pt idx="197">
                  <c:v>6</c:v>
                </c:pt>
                <c:pt idx="198">
                  <c:v>8</c:v>
                </c:pt>
                <c:pt idx="199">
                  <c:v>6</c:v>
                </c:pt>
                <c:pt idx="200">
                  <c:v>4</c:v>
                </c:pt>
                <c:pt idx="201">
                  <c:v>2</c:v>
                </c:pt>
                <c:pt idx="202">
                  <c:v>6</c:v>
                </c:pt>
                <c:pt idx="203">
                  <c:v>8</c:v>
                </c:pt>
                <c:pt idx="204">
                  <c:v>10</c:v>
                </c:pt>
                <c:pt idx="205">
                  <c:v>8</c:v>
                </c:pt>
                <c:pt idx="206">
                  <c:v>10</c:v>
                </c:pt>
                <c:pt idx="207">
                  <c:v>6</c:v>
                </c:pt>
                <c:pt idx="208">
                  <c:v>8</c:v>
                </c:pt>
                <c:pt idx="209">
                  <c:v>2</c:v>
                </c:pt>
                <c:pt idx="210">
                  <c:v>6</c:v>
                </c:pt>
                <c:pt idx="211">
                  <c:v>8</c:v>
                </c:pt>
                <c:pt idx="212">
                  <c:v>6</c:v>
                </c:pt>
                <c:pt idx="213">
                  <c:v>8</c:v>
                </c:pt>
                <c:pt idx="214">
                  <c:v>4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6</c:v>
                </c:pt>
                <c:pt idx="220">
                  <c:v>8</c:v>
                </c:pt>
                <c:pt idx="221">
                  <c:v>4</c:v>
                </c:pt>
                <c:pt idx="222">
                  <c:v>4</c:v>
                </c:pt>
                <c:pt idx="223">
                  <c:v>8</c:v>
                </c:pt>
                <c:pt idx="224">
                  <c:v>6</c:v>
                </c:pt>
                <c:pt idx="225">
                  <c:v>6</c:v>
                </c:pt>
                <c:pt idx="226">
                  <c:v>6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6</c:v>
                </c:pt>
                <c:pt idx="231">
                  <c:v>4</c:v>
                </c:pt>
                <c:pt idx="232">
                  <c:v>10</c:v>
                </c:pt>
                <c:pt idx="233">
                  <c:v>10</c:v>
                </c:pt>
                <c:pt idx="234">
                  <c:v>4</c:v>
                </c:pt>
                <c:pt idx="235">
                  <c:v>4</c:v>
                </c:pt>
                <c:pt idx="236">
                  <c:v>8</c:v>
                </c:pt>
                <c:pt idx="237">
                  <c:v>4</c:v>
                </c:pt>
                <c:pt idx="238">
                  <c:v>4</c:v>
                </c:pt>
                <c:pt idx="239">
                  <c:v>2</c:v>
                </c:pt>
                <c:pt idx="240">
                  <c:v>10</c:v>
                </c:pt>
                <c:pt idx="241">
                  <c:v>6</c:v>
                </c:pt>
                <c:pt idx="242">
                  <c:v>4</c:v>
                </c:pt>
                <c:pt idx="243">
                  <c:v>4</c:v>
                </c:pt>
                <c:pt idx="244">
                  <c:v>6</c:v>
                </c:pt>
                <c:pt idx="245">
                  <c:v>4</c:v>
                </c:pt>
                <c:pt idx="246">
                  <c:v>8</c:v>
                </c:pt>
                <c:pt idx="247">
                  <c:v>4</c:v>
                </c:pt>
                <c:pt idx="248">
                  <c:v>4</c:v>
                </c:pt>
                <c:pt idx="249">
                  <c:v>8</c:v>
                </c:pt>
                <c:pt idx="250">
                  <c:v>10</c:v>
                </c:pt>
                <c:pt idx="251">
                  <c:v>8</c:v>
                </c:pt>
                <c:pt idx="252">
                  <c:v>10</c:v>
                </c:pt>
                <c:pt idx="253">
                  <c:v>10</c:v>
                </c:pt>
                <c:pt idx="254">
                  <c:v>8</c:v>
                </c:pt>
                <c:pt idx="255">
                  <c:v>2</c:v>
                </c:pt>
                <c:pt idx="256">
                  <c:v>6</c:v>
                </c:pt>
                <c:pt idx="257">
                  <c:v>4</c:v>
                </c:pt>
                <c:pt idx="258">
                  <c:v>2</c:v>
                </c:pt>
                <c:pt idx="259">
                  <c:v>4</c:v>
                </c:pt>
                <c:pt idx="260">
                  <c:v>6</c:v>
                </c:pt>
                <c:pt idx="261">
                  <c:v>8</c:v>
                </c:pt>
                <c:pt idx="262">
                  <c:v>6</c:v>
                </c:pt>
                <c:pt idx="263">
                  <c:v>8</c:v>
                </c:pt>
                <c:pt idx="264">
                  <c:v>2</c:v>
                </c:pt>
                <c:pt idx="265">
                  <c:v>8</c:v>
                </c:pt>
                <c:pt idx="266">
                  <c:v>10</c:v>
                </c:pt>
                <c:pt idx="267">
                  <c:v>4</c:v>
                </c:pt>
                <c:pt idx="268">
                  <c:v>8</c:v>
                </c:pt>
                <c:pt idx="269">
                  <c:v>8</c:v>
                </c:pt>
                <c:pt idx="270">
                  <c:v>10</c:v>
                </c:pt>
                <c:pt idx="271">
                  <c:v>2</c:v>
                </c:pt>
                <c:pt idx="272">
                  <c:v>4</c:v>
                </c:pt>
                <c:pt idx="273">
                  <c:v>8</c:v>
                </c:pt>
                <c:pt idx="274">
                  <c:v>4</c:v>
                </c:pt>
                <c:pt idx="275">
                  <c:v>10</c:v>
                </c:pt>
                <c:pt idx="276">
                  <c:v>10</c:v>
                </c:pt>
                <c:pt idx="277">
                  <c:v>6</c:v>
                </c:pt>
                <c:pt idx="278">
                  <c:v>6</c:v>
                </c:pt>
                <c:pt idx="279">
                  <c:v>2</c:v>
                </c:pt>
                <c:pt idx="280">
                  <c:v>8</c:v>
                </c:pt>
                <c:pt idx="281">
                  <c:v>6</c:v>
                </c:pt>
                <c:pt idx="282">
                  <c:v>4</c:v>
                </c:pt>
                <c:pt idx="283">
                  <c:v>8</c:v>
                </c:pt>
                <c:pt idx="284">
                  <c:v>4</c:v>
                </c:pt>
                <c:pt idx="285">
                  <c:v>6</c:v>
                </c:pt>
                <c:pt idx="286">
                  <c:v>6</c:v>
                </c:pt>
                <c:pt idx="287">
                  <c:v>8</c:v>
                </c:pt>
                <c:pt idx="288">
                  <c:v>6</c:v>
                </c:pt>
                <c:pt idx="289">
                  <c:v>2</c:v>
                </c:pt>
                <c:pt idx="290">
                  <c:v>6</c:v>
                </c:pt>
                <c:pt idx="291">
                  <c:v>8</c:v>
                </c:pt>
                <c:pt idx="292">
                  <c:v>6</c:v>
                </c:pt>
                <c:pt idx="293">
                  <c:v>2</c:v>
                </c:pt>
                <c:pt idx="294">
                  <c:v>8</c:v>
                </c:pt>
                <c:pt idx="295">
                  <c:v>8</c:v>
                </c:pt>
                <c:pt idx="296">
                  <c:v>10</c:v>
                </c:pt>
                <c:pt idx="297">
                  <c:v>8</c:v>
                </c:pt>
                <c:pt idx="298">
                  <c:v>2</c:v>
                </c:pt>
                <c:pt idx="299">
                  <c:v>6</c:v>
                </c:pt>
                <c:pt idx="300">
                  <c:v>4</c:v>
                </c:pt>
                <c:pt idx="301">
                  <c:v>4</c:v>
                </c:pt>
                <c:pt idx="302">
                  <c:v>10</c:v>
                </c:pt>
                <c:pt idx="303">
                  <c:v>6</c:v>
                </c:pt>
                <c:pt idx="304">
                  <c:v>6</c:v>
                </c:pt>
                <c:pt idx="305">
                  <c:v>6</c:v>
                </c:pt>
                <c:pt idx="306">
                  <c:v>8</c:v>
                </c:pt>
                <c:pt idx="307">
                  <c:v>6</c:v>
                </c:pt>
                <c:pt idx="308">
                  <c:v>8</c:v>
                </c:pt>
                <c:pt idx="309">
                  <c:v>4</c:v>
                </c:pt>
                <c:pt idx="310">
                  <c:v>8</c:v>
                </c:pt>
                <c:pt idx="311">
                  <c:v>6</c:v>
                </c:pt>
                <c:pt idx="312">
                  <c:v>2</c:v>
                </c:pt>
                <c:pt idx="313">
                  <c:v>4</c:v>
                </c:pt>
                <c:pt idx="314">
                  <c:v>4</c:v>
                </c:pt>
                <c:pt idx="315">
                  <c:v>8</c:v>
                </c:pt>
                <c:pt idx="316">
                  <c:v>6</c:v>
                </c:pt>
                <c:pt idx="317">
                  <c:v>6</c:v>
                </c:pt>
                <c:pt idx="318">
                  <c:v>4</c:v>
                </c:pt>
                <c:pt idx="319">
                  <c:v>4</c:v>
                </c:pt>
                <c:pt idx="320">
                  <c:v>4</c:v>
                </c:pt>
                <c:pt idx="321">
                  <c:v>6</c:v>
                </c:pt>
                <c:pt idx="322">
                  <c:v>2</c:v>
                </c:pt>
                <c:pt idx="323">
                  <c:v>6</c:v>
                </c:pt>
                <c:pt idx="324">
                  <c:v>10</c:v>
                </c:pt>
                <c:pt idx="325">
                  <c:v>4</c:v>
                </c:pt>
                <c:pt idx="326">
                  <c:v>4</c:v>
                </c:pt>
                <c:pt idx="327">
                  <c:v>4</c:v>
                </c:pt>
                <c:pt idx="328">
                  <c:v>4</c:v>
                </c:pt>
                <c:pt idx="329">
                  <c:v>10</c:v>
                </c:pt>
                <c:pt idx="330">
                  <c:v>4</c:v>
                </c:pt>
                <c:pt idx="331">
                  <c:v>8</c:v>
                </c:pt>
                <c:pt idx="332">
                  <c:v>8</c:v>
                </c:pt>
                <c:pt idx="333">
                  <c:v>6</c:v>
                </c:pt>
                <c:pt idx="334">
                  <c:v>8</c:v>
                </c:pt>
                <c:pt idx="335">
                  <c:v>6</c:v>
                </c:pt>
                <c:pt idx="336">
                  <c:v>8</c:v>
                </c:pt>
                <c:pt idx="337">
                  <c:v>8</c:v>
                </c:pt>
                <c:pt idx="338">
                  <c:v>4</c:v>
                </c:pt>
                <c:pt idx="339">
                  <c:v>2</c:v>
                </c:pt>
                <c:pt idx="340">
                  <c:v>8</c:v>
                </c:pt>
                <c:pt idx="341">
                  <c:v>6</c:v>
                </c:pt>
                <c:pt idx="342">
                  <c:v>4</c:v>
                </c:pt>
                <c:pt idx="343">
                  <c:v>6</c:v>
                </c:pt>
                <c:pt idx="344">
                  <c:v>6</c:v>
                </c:pt>
                <c:pt idx="345">
                  <c:v>6</c:v>
                </c:pt>
                <c:pt idx="346">
                  <c:v>0</c:v>
                </c:pt>
                <c:pt idx="347">
                  <c:v>8</c:v>
                </c:pt>
                <c:pt idx="348">
                  <c:v>6</c:v>
                </c:pt>
                <c:pt idx="349">
                  <c:v>10</c:v>
                </c:pt>
                <c:pt idx="350">
                  <c:v>8</c:v>
                </c:pt>
                <c:pt idx="351">
                  <c:v>6</c:v>
                </c:pt>
                <c:pt idx="352">
                  <c:v>4</c:v>
                </c:pt>
                <c:pt idx="353">
                  <c:v>8</c:v>
                </c:pt>
                <c:pt idx="354">
                  <c:v>2</c:v>
                </c:pt>
                <c:pt idx="355">
                  <c:v>8</c:v>
                </c:pt>
                <c:pt idx="356">
                  <c:v>8</c:v>
                </c:pt>
                <c:pt idx="357">
                  <c:v>6</c:v>
                </c:pt>
                <c:pt idx="358">
                  <c:v>10</c:v>
                </c:pt>
                <c:pt idx="359">
                  <c:v>4</c:v>
                </c:pt>
                <c:pt idx="360">
                  <c:v>12</c:v>
                </c:pt>
                <c:pt idx="361">
                  <c:v>10</c:v>
                </c:pt>
                <c:pt idx="362">
                  <c:v>8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8</c:v>
                </c:pt>
                <c:pt idx="367">
                  <c:v>6</c:v>
                </c:pt>
                <c:pt idx="368">
                  <c:v>10</c:v>
                </c:pt>
                <c:pt idx="369">
                  <c:v>8</c:v>
                </c:pt>
                <c:pt idx="370">
                  <c:v>6</c:v>
                </c:pt>
                <c:pt idx="371">
                  <c:v>4</c:v>
                </c:pt>
                <c:pt idx="372">
                  <c:v>4</c:v>
                </c:pt>
                <c:pt idx="373">
                  <c:v>8</c:v>
                </c:pt>
                <c:pt idx="374">
                  <c:v>8</c:v>
                </c:pt>
                <c:pt idx="375">
                  <c:v>4</c:v>
                </c:pt>
                <c:pt idx="376">
                  <c:v>2</c:v>
                </c:pt>
                <c:pt idx="377">
                  <c:v>4</c:v>
                </c:pt>
                <c:pt idx="378">
                  <c:v>4</c:v>
                </c:pt>
                <c:pt idx="379">
                  <c:v>4</c:v>
                </c:pt>
                <c:pt idx="380">
                  <c:v>4</c:v>
                </c:pt>
                <c:pt idx="381">
                  <c:v>2</c:v>
                </c:pt>
                <c:pt idx="382">
                  <c:v>8</c:v>
                </c:pt>
                <c:pt idx="383">
                  <c:v>2</c:v>
                </c:pt>
                <c:pt idx="384">
                  <c:v>6</c:v>
                </c:pt>
                <c:pt idx="385">
                  <c:v>6</c:v>
                </c:pt>
                <c:pt idx="386">
                  <c:v>6</c:v>
                </c:pt>
                <c:pt idx="387">
                  <c:v>4</c:v>
                </c:pt>
                <c:pt idx="388">
                  <c:v>6</c:v>
                </c:pt>
                <c:pt idx="389">
                  <c:v>2</c:v>
                </c:pt>
                <c:pt idx="390">
                  <c:v>4</c:v>
                </c:pt>
                <c:pt idx="391">
                  <c:v>6</c:v>
                </c:pt>
                <c:pt idx="392">
                  <c:v>4</c:v>
                </c:pt>
                <c:pt idx="393">
                  <c:v>6</c:v>
                </c:pt>
                <c:pt idx="394">
                  <c:v>8</c:v>
                </c:pt>
                <c:pt idx="395">
                  <c:v>4</c:v>
                </c:pt>
                <c:pt idx="396">
                  <c:v>4</c:v>
                </c:pt>
                <c:pt idx="397">
                  <c:v>4</c:v>
                </c:pt>
                <c:pt idx="398">
                  <c:v>8</c:v>
                </c:pt>
                <c:pt idx="399">
                  <c:v>2</c:v>
                </c:pt>
                <c:pt idx="400">
                  <c:v>8</c:v>
                </c:pt>
                <c:pt idx="401">
                  <c:v>6</c:v>
                </c:pt>
                <c:pt idx="402">
                  <c:v>6</c:v>
                </c:pt>
                <c:pt idx="403">
                  <c:v>2</c:v>
                </c:pt>
                <c:pt idx="404">
                  <c:v>6</c:v>
                </c:pt>
                <c:pt idx="405">
                  <c:v>6</c:v>
                </c:pt>
                <c:pt idx="406">
                  <c:v>10</c:v>
                </c:pt>
                <c:pt idx="407">
                  <c:v>4</c:v>
                </c:pt>
                <c:pt idx="408">
                  <c:v>10</c:v>
                </c:pt>
                <c:pt idx="409">
                  <c:v>4</c:v>
                </c:pt>
                <c:pt idx="410">
                  <c:v>6</c:v>
                </c:pt>
                <c:pt idx="411">
                  <c:v>8</c:v>
                </c:pt>
                <c:pt idx="412">
                  <c:v>6</c:v>
                </c:pt>
                <c:pt idx="413">
                  <c:v>2</c:v>
                </c:pt>
                <c:pt idx="414">
                  <c:v>6</c:v>
                </c:pt>
                <c:pt idx="415">
                  <c:v>6</c:v>
                </c:pt>
                <c:pt idx="416">
                  <c:v>4</c:v>
                </c:pt>
                <c:pt idx="417">
                  <c:v>8</c:v>
                </c:pt>
                <c:pt idx="418">
                  <c:v>8</c:v>
                </c:pt>
                <c:pt idx="419">
                  <c:v>8</c:v>
                </c:pt>
                <c:pt idx="420">
                  <c:v>6</c:v>
                </c:pt>
                <c:pt idx="421">
                  <c:v>8</c:v>
                </c:pt>
                <c:pt idx="422">
                  <c:v>8</c:v>
                </c:pt>
                <c:pt idx="423">
                  <c:v>2</c:v>
                </c:pt>
                <c:pt idx="424">
                  <c:v>4</c:v>
                </c:pt>
                <c:pt idx="425">
                  <c:v>6</c:v>
                </c:pt>
                <c:pt idx="426">
                  <c:v>10</c:v>
                </c:pt>
                <c:pt idx="427">
                  <c:v>4</c:v>
                </c:pt>
                <c:pt idx="428">
                  <c:v>2</c:v>
                </c:pt>
                <c:pt idx="429">
                  <c:v>8</c:v>
                </c:pt>
                <c:pt idx="430">
                  <c:v>6</c:v>
                </c:pt>
                <c:pt idx="431">
                  <c:v>2</c:v>
                </c:pt>
                <c:pt idx="432">
                  <c:v>6</c:v>
                </c:pt>
                <c:pt idx="433">
                  <c:v>6</c:v>
                </c:pt>
                <c:pt idx="434">
                  <c:v>8</c:v>
                </c:pt>
                <c:pt idx="435">
                  <c:v>8</c:v>
                </c:pt>
                <c:pt idx="436">
                  <c:v>2</c:v>
                </c:pt>
                <c:pt idx="437">
                  <c:v>10</c:v>
                </c:pt>
                <c:pt idx="438">
                  <c:v>6</c:v>
                </c:pt>
                <c:pt idx="439">
                  <c:v>4</c:v>
                </c:pt>
                <c:pt idx="440">
                  <c:v>6</c:v>
                </c:pt>
                <c:pt idx="441">
                  <c:v>6</c:v>
                </c:pt>
                <c:pt idx="442">
                  <c:v>10</c:v>
                </c:pt>
                <c:pt idx="443">
                  <c:v>6</c:v>
                </c:pt>
                <c:pt idx="444">
                  <c:v>4</c:v>
                </c:pt>
                <c:pt idx="445">
                  <c:v>6</c:v>
                </c:pt>
                <c:pt idx="446">
                  <c:v>8</c:v>
                </c:pt>
                <c:pt idx="447">
                  <c:v>6</c:v>
                </c:pt>
                <c:pt idx="448">
                  <c:v>8</c:v>
                </c:pt>
                <c:pt idx="449">
                  <c:v>8</c:v>
                </c:pt>
                <c:pt idx="450">
                  <c:v>8</c:v>
                </c:pt>
                <c:pt idx="451">
                  <c:v>2</c:v>
                </c:pt>
                <c:pt idx="452">
                  <c:v>4</c:v>
                </c:pt>
                <c:pt idx="453">
                  <c:v>4</c:v>
                </c:pt>
                <c:pt idx="454">
                  <c:v>8</c:v>
                </c:pt>
                <c:pt idx="455">
                  <c:v>2</c:v>
                </c:pt>
                <c:pt idx="456">
                  <c:v>10</c:v>
                </c:pt>
                <c:pt idx="457">
                  <c:v>2</c:v>
                </c:pt>
                <c:pt idx="458">
                  <c:v>4</c:v>
                </c:pt>
                <c:pt idx="459">
                  <c:v>2</c:v>
                </c:pt>
                <c:pt idx="460">
                  <c:v>6</c:v>
                </c:pt>
                <c:pt idx="461">
                  <c:v>6</c:v>
                </c:pt>
                <c:pt idx="462">
                  <c:v>8</c:v>
                </c:pt>
                <c:pt idx="463">
                  <c:v>2</c:v>
                </c:pt>
                <c:pt idx="464">
                  <c:v>6</c:v>
                </c:pt>
                <c:pt idx="465">
                  <c:v>2</c:v>
                </c:pt>
                <c:pt idx="466">
                  <c:v>2</c:v>
                </c:pt>
                <c:pt idx="467">
                  <c:v>4</c:v>
                </c:pt>
                <c:pt idx="468">
                  <c:v>2</c:v>
                </c:pt>
                <c:pt idx="469">
                  <c:v>8</c:v>
                </c:pt>
                <c:pt idx="470">
                  <c:v>6</c:v>
                </c:pt>
                <c:pt idx="471">
                  <c:v>6</c:v>
                </c:pt>
                <c:pt idx="472">
                  <c:v>4</c:v>
                </c:pt>
                <c:pt idx="473">
                  <c:v>4</c:v>
                </c:pt>
                <c:pt idx="474">
                  <c:v>8</c:v>
                </c:pt>
                <c:pt idx="475">
                  <c:v>4</c:v>
                </c:pt>
                <c:pt idx="476">
                  <c:v>6</c:v>
                </c:pt>
                <c:pt idx="477">
                  <c:v>4</c:v>
                </c:pt>
                <c:pt idx="478">
                  <c:v>4</c:v>
                </c:pt>
                <c:pt idx="479">
                  <c:v>4</c:v>
                </c:pt>
                <c:pt idx="480">
                  <c:v>6</c:v>
                </c:pt>
                <c:pt idx="481">
                  <c:v>4</c:v>
                </c:pt>
                <c:pt idx="482">
                  <c:v>6</c:v>
                </c:pt>
                <c:pt idx="483">
                  <c:v>4</c:v>
                </c:pt>
                <c:pt idx="484">
                  <c:v>4</c:v>
                </c:pt>
                <c:pt idx="485">
                  <c:v>8</c:v>
                </c:pt>
                <c:pt idx="486">
                  <c:v>4</c:v>
                </c:pt>
                <c:pt idx="487">
                  <c:v>6</c:v>
                </c:pt>
                <c:pt idx="488">
                  <c:v>4</c:v>
                </c:pt>
                <c:pt idx="489">
                  <c:v>2</c:v>
                </c:pt>
                <c:pt idx="490">
                  <c:v>10</c:v>
                </c:pt>
                <c:pt idx="491">
                  <c:v>6</c:v>
                </c:pt>
                <c:pt idx="492">
                  <c:v>2</c:v>
                </c:pt>
                <c:pt idx="493">
                  <c:v>2</c:v>
                </c:pt>
                <c:pt idx="494">
                  <c:v>10</c:v>
                </c:pt>
                <c:pt idx="495">
                  <c:v>6</c:v>
                </c:pt>
                <c:pt idx="496">
                  <c:v>6</c:v>
                </c:pt>
                <c:pt idx="497">
                  <c:v>6</c:v>
                </c:pt>
                <c:pt idx="498">
                  <c:v>10</c:v>
                </c:pt>
                <c:pt idx="499">
                  <c:v>8</c:v>
                </c:pt>
                <c:pt idx="500">
                  <c:v>2</c:v>
                </c:pt>
                <c:pt idx="501">
                  <c:v>8</c:v>
                </c:pt>
                <c:pt idx="502">
                  <c:v>6</c:v>
                </c:pt>
                <c:pt idx="503">
                  <c:v>4</c:v>
                </c:pt>
                <c:pt idx="504">
                  <c:v>6</c:v>
                </c:pt>
                <c:pt idx="505">
                  <c:v>6</c:v>
                </c:pt>
                <c:pt idx="506">
                  <c:v>4</c:v>
                </c:pt>
                <c:pt idx="507">
                  <c:v>4</c:v>
                </c:pt>
                <c:pt idx="508">
                  <c:v>8</c:v>
                </c:pt>
                <c:pt idx="509">
                  <c:v>6</c:v>
                </c:pt>
                <c:pt idx="510">
                  <c:v>10</c:v>
                </c:pt>
                <c:pt idx="511">
                  <c:v>4</c:v>
                </c:pt>
                <c:pt idx="512">
                  <c:v>6</c:v>
                </c:pt>
                <c:pt idx="513">
                  <c:v>2</c:v>
                </c:pt>
                <c:pt idx="514">
                  <c:v>8</c:v>
                </c:pt>
                <c:pt idx="515">
                  <c:v>6</c:v>
                </c:pt>
                <c:pt idx="516">
                  <c:v>2</c:v>
                </c:pt>
                <c:pt idx="517">
                  <c:v>10</c:v>
                </c:pt>
                <c:pt idx="518">
                  <c:v>6</c:v>
                </c:pt>
                <c:pt idx="519">
                  <c:v>6</c:v>
                </c:pt>
                <c:pt idx="520">
                  <c:v>10</c:v>
                </c:pt>
                <c:pt idx="521">
                  <c:v>4</c:v>
                </c:pt>
                <c:pt idx="522">
                  <c:v>6</c:v>
                </c:pt>
                <c:pt idx="523">
                  <c:v>8</c:v>
                </c:pt>
                <c:pt idx="524">
                  <c:v>4</c:v>
                </c:pt>
                <c:pt idx="525">
                  <c:v>6</c:v>
                </c:pt>
                <c:pt idx="526">
                  <c:v>8</c:v>
                </c:pt>
                <c:pt idx="527">
                  <c:v>4</c:v>
                </c:pt>
                <c:pt idx="528">
                  <c:v>8</c:v>
                </c:pt>
                <c:pt idx="529">
                  <c:v>2</c:v>
                </c:pt>
                <c:pt idx="530">
                  <c:v>10</c:v>
                </c:pt>
                <c:pt idx="531">
                  <c:v>8</c:v>
                </c:pt>
                <c:pt idx="532">
                  <c:v>4</c:v>
                </c:pt>
                <c:pt idx="533">
                  <c:v>4</c:v>
                </c:pt>
                <c:pt idx="534">
                  <c:v>6</c:v>
                </c:pt>
                <c:pt idx="535">
                  <c:v>4</c:v>
                </c:pt>
                <c:pt idx="536">
                  <c:v>4</c:v>
                </c:pt>
                <c:pt idx="537">
                  <c:v>4</c:v>
                </c:pt>
                <c:pt idx="538">
                  <c:v>4</c:v>
                </c:pt>
                <c:pt idx="539">
                  <c:v>2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8</c:v>
                </c:pt>
                <c:pt idx="544">
                  <c:v>4</c:v>
                </c:pt>
                <c:pt idx="545">
                  <c:v>4</c:v>
                </c:pt>
                <c:pt idx="546">
                  <c:v>10</c:v>
                </c:pt>
                <c:pt idx="547">
                  <c:v>4</c:v>
                </c:pt>
                <c:pt idx="548">
                  <c:v>6</c:v>
                </c:pt>
                <c:pt idx="549">
                  <c:v>4</c:v>
                </c:pt>
                <c:pt idx="550">
                  <c:v>10</c:v>
                </c:pt>
                <c:pt idx="551">
                  <c:v>6</c:v>
                </c:pt>
                <c:pt idx="552">
                  <c:v>6</c:v>
                </c:pt>
                <c:pt idx="553">
                  <c:v>8</c:v>
                </c:pt>
                <c:pt idx="554">
                  <c:v>8</c:v>
                </c:pt>
                <c:pt idx="555">
                  <c:v>6</c:v>
                </c:pt>
                <c:pt idx="556">
                  <c:v>6</c:v>
                </c:pt>
                <c:pt idx="557">
                  <c:v>10</c:v>
                </c:pt>
                <c:pt idx="558">
                  <c:v>12</c:v>
                </c:pt>
                <c:pt idx="559">
                  <c:v>2</c:v>
                </c:pt>
                <c:pt idx="560">
                  <c:v>2</c:v>
                </c:pt>
                <c:pt idx="561">
                  <c:v>4</c:v>
                </c:pt>
                <c:pt idx="562">
                  <c:v>2</c:v>
                </c:pt>
                <c:pt idx="563">
                  <c:v>4</c:v>
                </c:pt>
                <c:pt idx="564">
                  <c:v>6</c:v>
                </c:pt>
                <c:pt idx="565">
                  <c:v>6</c:v>
                </c:pt>
                <c:pt idx="566">
                  <c:v>4</c:v>
                </c:pt>
                <c:pt idx="567">
                  <c:v>10</c:v>
                </c:pt>
                <c:pt idx="568">
                  <c:v>8</c:v>
                </c:pt>
                <c:pt idx="569">
                  <c:v>4</c:v>
                </c:pt>
                <c:pt idx="570">
                  <c:v>2</c:v>
                </c:pt>
                <c:pt idx="571">
                  <c:v>8</c:v>
                </c:pt>
                <c:pt idx="572">
                  <c:v>6</c:v>
                </c:pt>
                <c:pt idx="573">
                  <c:v>12</c:v>
                </c:pt>
                <c:pt idx="574">
                  <c:v>4</c:v>
                </c:pt>
                <c:pt idx="575">
                  <c:v>8</c:v>
                </c:pt>
                <c:pt idx="576">
                  <c:v>8</c:v>
                </c:pt>
                <c:pt idx="577">
                  <c:v>4</c:v>
                </c:pt>
                <c:pt idx="578">
                  <c:v>4</c:v>
                </c:pt>
                <c:pt idx="579">
                  <c:v>10</c:v>
                </c:pt>
                <c:pt idx="580">
                  <c:v>6</c:v>
                </c:pt>
                <c:pt idx="581">
                  <c:v>6</c:v>
                </c:pt>
                <c:pt idx="582">
                  <c:v>8</c:v>
                </c:pt>
                <c:pt idx="583">
                  <c:v>8</c:v>
                </c:pt>
                <c:pt idx="584">
                  <c:v>6</c:v>
                </c:pt>
                <c:pt idx="585">
                  <c:v>4</c:v>
                </c:pt>
                <c:pt idx="586">
                  <c:v>8</c:v>
                </c:pt>
                <c:pt idx="587">
                  <c:v>4</c:v>
                </c:pt>
                <c:pt idx="588">
                  <c:v>8</c:v>
                </c:pt>
                <c:pt idx="589">
                  <c:v>6</c:v>
                </c:pt>
                <c:pt idx="590">
                  <c:v>4</c:v>
                </c:pt>
                <c:pt idx="591">
                  <c:v>4</c:v>
                </c:pt>
                <c:pt idx="592">
                  <c:v>4</c:v>
                </c:pt>
                <c:pt idx="593">
                  <c:v>8</c:v>
                </c:pt>
                <c:pt idx="594">
                  <c:v>4</c:v>
                </c:pt>
                <c:pt idx="595">
                  <c:v>6</c:v>
                </c:pt>
                <c:pt idx="596">
                  <c:v>4</c:v>
                </c:pt>
                <c:pt idx="597">
                  <c:v>2</c:v>
                </c:pt>
                <c:pt idx="598">
                  <c:v>10</c:v>
                </c:pt>
                <c:pt idx="599">
                  <c:v>8</c:v>
                </c:pt>
                <c:pt idx="600">
                  <c:v>4</c:v>
                </c:pt>
                <c:pt idx="601">
                  <c:v>8</c:v>
                </c:pt>
                <c:pt idx="602">
                  <c:v>10</c:v>
                </c:pt>
                <c:pt idx="603">
                  <c:v>4</c:v>
                </c:pt>
                <c:pt idx="604">
                  <c:v>8</c:v>
                </c:pt>
                <c:pt idx="605">
                  <c:v>8</c:v>
                </c:pt>
                <c:pt idx="606">
                  <c:v>4</c:v>
                </c:pt>
                <c:pt idx="607">
                  <c:v>0</c:v>
                </c:pt>
                <c:pt idx="608">
                  <c:v>8</c:v>
                </c:pt>
                <c:pt idx="609">
                  <c:v>6</c:v>
                </c:pt>
                <c:pt idx="610">
                  <c:v>6</c:v>
                </c:pt>
                <c:pt idx="611">
                  <c:v>4</c:v>
                </c:pt>
                <c:pt idx="612">
                  <c:v>0</c:v>
                </c:pt>
                <c:pt idx="613">
                  <c:v>2</c:v>
                </c:pt>
                <c:pt idx="614">
                  <c:v>6</c:v>
                </c:pt>
                <c:pt idx="615">
                  <c:v>8</c:v>
                </c:pt>
                <c:pt idx="616">
                  <c:v>4</c:v>
                </c:pt>
                <c:pt idx="617">
                  <c:v>10</c:v>
                </c:pt>
                <c:pt idx="618">
                  <c:v>6</c:v>
                </c:pt>
                <c:pt idx="619">
                  <c:v>10</c:v>
                </c:pt>
                <c:pt idx="620">
                  <c:v>8</c:v>
                </c:pt>
                <c:pt idx="621">
                  <c:v>6</c:v>
                </c:pt>
                <c:pt idx="622">
                  <c:v>4</c:v>
                </c:pt>
                <c:pt idx="623">
                  <c:v>8</c:v>
                </c:pt>
                <c:pt idx="624">
                  <c:v>8</c:v>
                </c:pt>
                <c:pt idx="625">
                  <c:v>6</c:v>
                </c:pt>
                <c:pt idx="626">
                  <c:v>4</c:v>
                </c:pt>
                <c:pt idx="627">
                  <c:v>8</c:v>
                </c:pt>
                <c:pt idx="628">
                  <c:v>6</c:v>
                </c:pt>
                <c:pt idx="629">
                  <c:v>8</c:v>
                </c:pt>
                <c:pt idx="630">
                  <c:v>6</c:v>
                </c:pt>
                <c:pt idx="631">
                  <c:v>8</c:v>
                </c:pt>
                <c:pt idx="632">
                  <c:v>4</c:v>
                </c:pt>
                <c:pt idx="633">
                  <c:v>8</c:v>
                </c:pt>
                <c:pt idx="634">
                  <c:v>6</c:v>
                </c:pt>
                <c:pt idx="635">
                  <c:v>8</c:v>
                </c:pt>
                <c:pt idx="636">
                  <c:v>8</c:v>
                </c:pt>
                <c:pt idx="637">
                  <c:v>2</c:v>
                </c:pt>
                <c:pt idx="638">
                  <c:v>0</c:v>
                </c:pt>
                <c:pt idx="639">
                  <c:v>2</c:v>
                </c:pt>
                <c:pt idx="640">
                  <c:v>10</c:v>
                </c:pt>
                <c:pt idx="641">
                  <c:v>6</c:v>
                </c:pt>
                <c:pt idx="642">
                  <c:v>2</c:v>
                </c:pt>
                <c:pt idx="643">
                  <c:v>8</c:v>
                </c:pt>
                <c:pt idx="644">
                  <c:v>8</c:v>
                </c:pt>
                <c:pt idx="645">
                  <c:v>6</c:v>
                </c:pt>
                <c:pt idx="646">
                  <c:v>8</c:v>
                </c:pt>
                <c:pt idx="647">
                  <c:v>10</c:v>
                </c:pt>
                <c:pt idx="648">
                  <c:v>6</c:v>
                </c:pt>
                <c:pt idx="649">
                  <c:v>6</c:v>
                </c:pt>
                <c:pt idx="650">
                  <c:v>10</c:v>
                </c:pt>
                <c:pt idx="651">
                  <c:v>8</c:v>
                </c:pt>
                <c:pt idx="652">
                  <c:v>6</c:v>
                </c:pt>
                <c:pt idx="653">
                  <c:v>2</c:v>
                </c:pt>
                <c:pt idx="654">
                  <c:v>4</c:v>
                </c:pt>
                <c:pt idx="655">
                  <c:v>8</c:v>
                </c:pt>
                <c:pt idx="656">
                  <c:v>6</c:v>
                </c:pt>
                <c:pt idx="657">
                  <c:v>4</c:v>
                </c:pt>
                <c:pt idx="658">
                  <c:v>6</c:v>
                </c:pt>
                <c:pt idx="659">
                  <c:v>8</c:v>
                </c:pt>
                <c:pt idx="660">
                  <c:v>6</c:v>
                </c:pt>
                <c:pt idx="661">
                  <c:v>4</c:v>
                </c:pt>
                <c:pt idx="662">
                  <c:v>8</c:v>
                </c:pt>
                <c:pt idx="663">
                  <c:v>6</c:v>
                </c:pt>
                <c:pt idx="664">
                  <c:v>6</c:v>
                </c:pt>
                <c:pt idx="665">
                  <c:v>6</c:v>
                </c:pt>
                <c:pt idx="666">
                  <c:v>6</c:v>
                </c:pt>
                <c:pt idx="667">
                  <c:v>6</c:v>
                </c:pt>
                <c:pt idx="668">
                  <c:v>2</c:v>
                </c:pt>
                <c:pt idx="669">
                  <c:v>2</c:v>
                </c:pt>
                <c:pt idx="670">
                  <c:v>4</c:v>
                </c:pt>
                <c:pt idx="671">
                  <c:v>8</c:v>
                </c:pt>
                <c:pt idx="672">
                  <c:v>10</c:v>
                </c:pt>
                <c:pt idx="673">
                  <c:v>4</c:v>
                </c:pt>
                <c:pt idx="674">
                  <c:v>6</c:v>
                </c:pt>
                <c:pt idx="675">
                  <c:v>2</c:v>
                </c:pt>
                <c:pt idx="676">
                  <c:v>4</c:v>
                </c:pt>
                <c:pt idx="677">
                  <c:v>4</c:v>
                </c:pt>
                <c:pt idx="678">
                  <c:v>6</c:v>
                </c:pt>
                <c:pt idx="679">
                  <c:v>6</c:v>
                </c:pt>
                <c:pt idx="680">
                  <c:v>8</c:v>
                </c:pt>
                <c:pt idx="681">
                  <c:v>6</c:v>
                </c:pt>
                <c:pt idx="682">
                  <c:v>6</c:v>
                </c:pt>
                <c:pt idx="683">
                  <c:v>8</c:v>
                </c:pt>
                <c:pt idx="684">
                  <c:v>6</c:v>
                </c:pt>
                <c:pt idx="685">
                  <c:v>0</c:v>
                </c:pt>
                <c:pt idx="686">
                  <c:v>10</c:v>
                </c:pt>
                <c:pt idx="687">
                  <c:v>6</c:v>
                </c:pt>
                <c:pt idx="688">
                  <c:v>6</c:v>
                </c:pt>
                <c:pt idx="689">
                  <c:v>8</c:v>
                </c:pt>
                <c:pt idx="690">
                  <c:v>8</c:v>
                </c:pt>
                <c:pt idx="691">
                  <c:v>4</c:v>
                </c:pt>
                <c:pt idx="692">
                  <c:v>6</c:v>
                </c:pt>
                <c:pt idx="693">
                  <c:v>2</c:v>
                </c:pt>
                <c:pt idx="694">
                  <c:v>8</c:v>
                </c:pt>
                <c:pt idx="695">
                  <c:v>4</c:v>
                </c:pt>
                <c:pt idx="696">
                  <c:v>4</c:v>
                </c:pt>
                <c:pt idx="697">
                  <c:v>6</c:v>
                </c:pt>
                <c:pt idx="698">
                  <c:v>4</c:v>
                </c:pt>
                <c:pt idx="699">
                  <c:v>8</c:v>
                </c:pt>
                <c:pt idx="700">
                  <c:v>8</c:v>
                </c:pt>
                <c:pt idx="701">
                  <c:v>4</c:v>
                </c:pt>
                <c:pt idx="702">
                  <c:v>4</c:v>
                </c:pt>
                <c:pt idx="703">
                  <c:v>4</c:v>
                </c:pt>
                <c:pt idx="704">
                  <c:v>4</c:v>
                </c:pt>
                <c:pt idx="705">
                  <c:v>8</c:v>
                </c:pt>
                <c:pt idx="706">
                  <c:v>2</c:v>
                </c:pt>
                <c:pt idx="707">
                  <c:v>8</c:v>
                </c:pt>
                <c:pt idx="708">
                  <c:v>8</c:v>
                </c:pt>
                <c:pt idx="709">
                  <c:v>2</c:v>
                </c:pt>
                <c:pt idx="710">
                  <c:v>6</c:v>
                </c:pt>
                <c:pt idx="711">
                  <c:v>8</c:v>
                </c:pt>
                <c:pt idx="712">
                  <c:v>4</c:v>
                </c:pt>
                <c:pt idx="713">
                  <c:v>2</c:v>
                </c:pt>
                <c:pt idx="714">
                  <c:v>10</c:v>
                </c:pt>
                <c:pt idx="715">
                  <c:v>0</c:v>
                </c:pt>
                <c:pt idx="716">
                  <c:v>4</c:v>
                </c:pt>
                <c:pt idx="717">
                  <c:v>10</c:v>
                </c:pt>
                <c:pt idx="718">
                  <c:v>6</c:v>
                </c:pt>
                <c:pt idx="719">
                  <c:v>10</c:v>
                </c:pt>
                <c:pt idx="720">
                  <c:v>6</c:v>
                </c:pt>
                <c:pt idx="721">
                  <c:v>6</c:v>
                </c:pt>
                <c:pt idx="722">
                  <c:v>10</c:v>
                </c:pt>
                <c:pt idx="723">
                  <c:v>10</c:v>
                </c:pt>
                <c:pt idx="724">
                  <c:v>4</c:v>
                </c:pt>
                <c:pt idx="725">
                  <c:v>6</c:v>
                </c:pt>
                <c:pt idx="726">
                  <c:v>4</c:v>
                </c:pt>
                <c:pt idx="727">
                  <c:v>10</c:v>
                </c:pt>
                <c:pt idx="728">
                  <c:v>4</c:v>
                </c:pt>
                <c:pt idx="729">
                  <c:v>4</c:v>
                </c:pt>
                <c:pt idx="730">
                  <c:v>6</c:v>
                </c:pt>
                <c:pt idx="731">
                  <c:v>4</c:v>
                </c:pt>
                <c:pt idx="732">
                  <c:v>4</c:v>
                </c:pt>
                <c:pt idx="733">
                  <c:v>8</c:v>
                </c:pt>
                <c:pt idx="734">
                  <c:v>10</c:v>
                </c:pt>
                <c:pt idx="735">
                  <c:v>4</c:v>
                </c:pt>
                <c:pt idx="736">
                  <c:v>10</c:v>
                </c:pt>
                <c:pt idx="737">
                  <c:v>6</c:v>
                </c:pt>
                <c:pt idx="738">
                  <c:v>10</c:v>
                </c:pt>
                <c:pt idx="739">
                  <c:v>4</c:v>
                </c:pt>
                <c:pt idx="740">
                  <c:v>4</c:v>
                </c:pt>
                <c:pt idx="741">
                  <c:v>4</c:v>
                </c:pt>
                <c:pt idx="742">
                  <c:v>4</c:v>
                </c:pt>
                <c:pt idx="743">
                  <c:v>8</c:v>
                </c:pt>
                <c:pt idx="744">
                  <c:v>0</c:v>
                </c:pt>
                <c:pt idx="745">
                  <c:v>4</c:v>
                </c:pt>
                <c:pt idx="746">
                  <c:v>6</c:v>
                </c:pt>
                <c:pt idx="747">
                  <c:v>6</c:v>
                </c:pt>
                <c:pt idx="748">
                  <c:v>6</c:v>
                </c:pt>
                <c:pt idx="749">
                  <c:v>6</c:v>
                </c:pt>
                <c:pt idx="750">
                  <c:v>8</c:v>
                </c:pt>
                <c:pt idx="751">
                  <c:v>4</c:v>
                </c:pt>
                <c:pt idx="752">
                  <c:v>6</c:v>
                </c:pt>
                <c:pt idx="753">
                  <c:v>8</c:v>
                </c:pt>
                <c:pt idx="754">
                  <c:v>4</c:v>
                </c:pt>
                <c:pt idx="755">
                  <c:v>2</c:v>
                </c:pt>
                <c:pt idx="756">
                  <c:v>6</c:v>
                </c:pt>
                <c:pt idx="757">
                  <c:v>10</c:v>
                </c:pt>
                <c:pt idx="758">
                  <c:v>4</c:v>
                </c:pt>
                <c:pt idx="759">
                  <c:v>2</c:v>
                </c:pt>
                <c:pt idx="760">
                  <c:v>6</c:v>
                </c:pt>
                <c:pt idx="761">
                  <c:v>6</c:v>
                </c:pt>
                <c:pt idx="762">
                  <c:v>4</c:v>
                </c:pt>
                <c:pt idx="763">
                  <c:v>10</c:v>
                </c:pt>
                <c:pt idx="764">
                  <c:v>6</c:v>
                </c:pt>
                <c:pt idx="765">
                  <c:v>10</c:v>
                </c:pt>
                <c:pt idx="766">
                  <c:v>4</c:v>
                </c:pt>
                <c:pt idx="767">
                  <c:v>6</c:v>
                </c:pt>
                <c:pt idx="768">
                  <c:v>2</c:v>
                </c:pt>
                <c:pt idx="769">
                  <c:v>6</c:v>
                </c:pt>
                <c:pt idx="770">
                  <c:v>8</c:v>
                </c:pt>
                <c:pt idx="771">
                  <c:v>2</c:v>
                </c:pt>
                <c:pt idx="772">
                  <c:v>10</c:v>
                </c:pt>
                <c:pt idx="773">
                  <c:v>8</c:v>
                </c:pt>
                <c:pt idx="774">
                  <c:v>6</c:v>
                </c:pt>
                <c:pt idx="775">
                  <c:v>4</c:v>
                </c:pt>
                <c:pt idx="776">
                  <c:v>6</c:v>
                </c:pt>
                <c:pt idx="777">
                  <c:v>8</c:v>
                </c:pt>
                <c:pt idx="778">
                  <c:v>8</c:v>
                </c:pt>
                <c:pt idx="779">
                  <c:v>8</c:v>
                </c:pt>
                <c:pt idx="780">
                  <c:v>8</c:v>
                </c:pt>
                <c:pt idx="781">
                  <c:v>6</c:v>
                </c:pt>
                <c:pt idx="782">
                  <c:v>6</c:v>
                </c:pt>
                <c:pt idx="783">
                  <c:v>2</c:v>
                </c:pt>
                <c:pt idx="784">
                  <c:v>8</c:v>
                </c:pt>
                <c:pt idx="785">
                  <c:v>8</c:v>
                </c:pt>
                <c:pt idx="786">
                  <c:v>6</c:v>
                </c:pt>
                <c:pt idx="787">
                  <c:v>12</c:v>
                </c:pt>
                <c:pt idx="788">
                  <c:v>2</c:v>
                </c:pt>
                <c:pt idx="789">
                  <c:v>10</c:v>
                </c:pt>
                <c:pt idx="790">
                  <c:v>6</c:v>
                </c:pt>
                <c:pt idx="791">
                  <c:v>8</c:v>
                </c:pt>
                <c:pt idx="792">
                  <c:v>10</c:v>
                </c:pt>
                <c:pt idx="793">
                  <c:v>0</c:v>
                </c:pt>
                <c:pt idx="794">
                  <c:v>8</c:v>
                </c:pt>
                <c:pt idx="795">
                  <c:v>6</c:v>
                </c:pt>
                <c:pt idx="796">
                  <c:v>4</c:v>
                </c:pt>
                <c:pt idx="797">
                  <c:v>8</c:v>
                </c:pt>
                <c:pt idx="798">
                  <c:v>10</c:v>
                </c:pt>
                <c:pt idx="799">
                  <c:v>6</c:v>
                </c:pt>
                <c:pt idx="800">
                  <c:v>6</c:v>
                </c:pt>
                <c:pt idx="801">
                  <c:v>2</c:v>
                </c:pt>
                <c:pt idx="802">
                  <c:v>8</c:v>
                </c:pt>
                <c:pt idx="803">
                  <c:v>6</c:v>
                </c:pt>
                <c:pt idx="804">
                  <c:v>6</c:v>
                </c:pt>
                <c:pt idx="805">
                  <c:v>8</c:v>
                </c:pt>
                <c:pt idx="806">
                  <c:v>8</c:v>
                </c:pt>
                <c:pt idx="807">
                  <c:v>4</c:v>
                </c:pt>
                <c:pt idx="808">
                  <c:v>6</c:v>
                </c:pt>
                <c:pt idx="809">
                  <c:v>8</c:v>
                </c:pt>
                <c:pt idx="810">
                  <c:v>4</c:v>
                </c:pt>
                <c:pt idx="811">
                  <c:v>6</c:v>
                </c:pt>
                <c:pt idx="812">
                  <c:v>4</c:v>
                </c:pt>
                <c:pt idx="813">
                  <c:v>10</c:v>
                </c:pt>
                <c:pt idx="814">
                  <c:v>4</c:v>
                </c:pt>
                <c:pt idx="815">
                  <c:v>8</c:v>
                </c:pt>
                <c:pt idx="816">
                  <c:v>6</c:v>
                </c:pt>
                <c:pt idx="817">
                  <c:v>6</c:v>
                </c:pt>
                <c:pt idx="818">
                  <c:v>6</c:v>
                </c:pt>
                <c:pt idx="819">
                  <c:v>4</c:v>
                </c:pt>
                <c:pt idx="820">
                  <c:v>6</c:v>
                </c:pt>
                <c:pt idx="821">
                  <c:v>6</c:v>
                </c:pt>
                <c:pt idx="822">
                  <c:v>4</c:v>
                </c:pt>
                <c:pt idx="823">
                  <c:v>6</c:v>
                </c:pt>
                <c:pt idx="824">
                  <c:v>6</c:v>
                </c:pt>
                <c:pt idx="825">
                  <c:v>10</c:v>
                </c:pt>
                <c:pt idx="826">
                  <c:v>4</c:v>
                </c:pt>
                <c:pt idx="827">
                  <c:v>8</c:v>
                </c:pt>
                <c:pt idx="828">
                  <c:v>6</c:v>
                </c:pt>
                <c:pt idx="829">
                  <c:v>6</c:v>
                </c:pt>
                <c:pt idx="830">
                  <c:v>4</c:v>
                </c:pt>
                <c:pt idx="831">
                  <c:v>10</c:v>
                </c:pt>
                <c:pt idx="832">
                  <c:v>6</c:v>
                </c:pt>
                <c:pt idx="833">
                  <c:v>2</c:v>
                </c:pt>
                <c:pt idx="834">
                  <c:v>4</c:v>
                </c:pt>
                <c:pt idx="835">
                  <c:v>2</c:v>
                </c:pt>
                <c:pt idx="836">
                  <c:v>4</c:v>
                </c:pt>
                <c:pt idx="837">
                  <c:v>4</c:v>
                </c:pt>
                <c:pt idx="838">
                  <c:v>0</c:v>
                </c:pt>
                <c:pt idx="839">
                  <c:v>4</c:v>
                </c:pt>
                <c:pt idx="840">
                  <c:v>10</c:v>
                </c:pt>
                <c:pt idx="841">
                  <c:v>4</c:v>
                </c:pt>
                <c:pt idx="842">
                  <c:v>6</c:v>
                </c:pt>
                <c:pt idx="843">
                  <c:v>4</c:v>
                </c:pt>
                <c:pt idx="844">
                  <c:v>4</c:v>
                </c:pt>
                <c:pt idx="845">
                  <c:v>6</c:v>
                </c:pt>
                <c:pt idx="846">
                  <c:v>6</c:v>
                </c:pt>
                <c:pt idx="847">
                  <c:v>12</c:v>
                </c:pt>
                <c:pt idx="848">
                  <c:v>8</c:v>
                </c:pt>
                <c:pt idx="849">
                  <c:v>8</c:v>
                </c:pt>
                <c:pt idx="850">
                  <c:v>8</c:v>
                </c:pt>
                <c:pt idx="851">
                  <c:v>8</c:v>
                </c:pt>
                <c:pt idx="852">
                  <c:v>6</c:v>
                </c:pt>
                <c:pt idx="853">
                  <c:v>2</c:v>
                </c:pt>
                <c:pt idx="854">
                  <c:v>6</c:v>
                </c:pt>
                <c:pt idx="855">
                  <c:v>8</c:v>
                </c:pt>
                <c:pt idx="856">
                  <c:v>6</c:v>
                </c:pt>
                <c:pt idx="857">
                  <c:v>6</c:v>
                </c:pt>
                <c:pt idx="858">
                  <c:v>6</c:v>
                </c:pt>
                <c:pt idx="859">
                  <c:v>6</c:v>
                </c:pt>
                <c:pt idx="860">
                  <c:v>10</c:v>
                </c:pt>
                <c:pt idx="861">
                  <c:v>6</c:v>
                </c:pt>
                <c:pt idx="862">
                  <c:v>6</c:v>
                </c:pt>
                <c:pt idx="863">
                  <c:v>6</c:v>
                </c:pt>
                <c:pt idx="864">
                  <c:v>6</c:v>
                </c:pt>
                <c:pt idx="865">
                  <c:v>8</c:v>
                </c:pt>
                <c:pt idx="866">
                  <c:v>6</c:v>
                </c:pt>
                <c:pt idx="867">
                  <c:v>2</c:v>
                </c:pt>
                <c:pt idx="868">
                  <c:v>6</c:v>
                </c:pt>
                <c:pt idx="869">
                  <c:v>8</c:v>
                </c:pt>
                <c:pt idx="870">
                  <c:v>10</c:v>
                </c:pt>
                <c:pt idx="871">
                  <c:v>4</c:v>
                </c:pt>
                <c:pt idx="872">
                  <c:v>6</c:v>
                </c:pt>
                <c:pt idx="873">
                  <c:v>6</c:v>
                </c:pt>
                <c:pt idx="874">
                  <c:v>6</c:v>
                </c:pt>
                <c:pt idx="875">
                  <c:v>10</c:v>
                </c:pt>
                <c:pt idx="876">
                  <c:v>8</c:v>
                </c:pt>
                <c:pt idx="877">
                  <c:v>0</c:v>
                </c:pt>
                <c:pt idx="878">
                  <c:v>6</c:v>
                </c:pt>
                <c:pt idx="879">
                  <c:v>6</c:v>
                </c:pt>
                <c:pt idx="880">
                  <c:v>6</c:v>
                </c:pt>
                <c:pt idx="881">
                  <c:v>4</c:v>
                </c:pt>
                <c:pt idx="882">
                  <c:v>10</c:v>
                </c:pt>
                <c:pt idx="883">
                  <c:v>6</c:v>
                </c:pt>
                <c:pt idx="884">
                  <c:v>4</c:v>
                </c:pt>
                <c:pt idx="885">
                  <c:v>8</c:v>
                </c:pt>
                <c:pt idx="886">
                  <c:v>4</c:v>
                </c:pt>
                <c:pt idx="887">
                  <c:v>6</c:v>
                </c:pt>
                <c:pt idx="888">
                  <c:v>8</c:v>
                </c:pt>
                <c:pt idx="889">
                  <c:v>4</c:v>
                </c:pt>
                <c:pt idx="890">
                  <c:v>4</c:v>
                </c:pt>
                <c:pt idx="891">
                  <c:v>4</c:v>
                </c:pt>
                <c:pt idx="892">
                  <c:v>8</c:v>
                </c:pt>
                <c:pt idx="893">
                  <c:v>2</c:v>
                </c:pt>
                <c:pt idx="894">
                  <c:v>8</c:v>
                </c:pt>
                <c:pt idx="895">
                  <c:v>6</c:v>
                </c:pt>
                <c:pt idx="896">
                  <c:v>8</c:v>
                </c:pt>
                <c:pt idx="897">
                  <c:v>10</c:v>
                </c:pt>
                <c:pt idx="898">
                  <c:v>6</c:v>
                </c:pt>
                <c:pt idx="899">
                  <c:v>6</c:v>
                </c:pt>
                <c:pt idx="900">
                  <c:v>6</c:v>
                </c:pt>
                <c:pt idx="901">
                  <c:v>6</c:v>
                </c:pt>
                <c:pt idx="902">
                  <c:v>8</c:v>
                </c:pt>
                <c:pt idx="903">
                  <c:v>4</c:v>
                </c:pt>
                <c:pt idx="904">
                  <c:v>10</c:v>
                </c:pt>
                <c:pt idx="905">
                  <c:v>4</c:v>
                </c:pt>
                <c:pt idx="906">
                  <c:v>10</c:v>
                </c:pt>
                <c:pt idx="907">
                  <c:v>8</c:v>
                </c:pt>
                <c:pt idx="908">
                  <c:v>8</c:v>
                </c:pt>
                <c:pt idx="909">
                  <c:v>10</c:v>
                </c:pt>
                <c:pt idx="910">
                  <c:v>8</c:v>
                </c:pt>
                <c:pt idx="911">
                  <c:v>4</c:v>
                </c:pt>
                <c:pt idx="912">
                  <c:v>6</c:v>
                </c:pt>
                <c:pt idx="913">
                  <c:v>8</c:v>
                </c:pt>
                <c:pt idx="914">
                  <c:v>8</c:v>
                </c:pt>
                <c:pt idx="915">
                  <c:v>6</c:v>
                </c:pt>
                <c:pt idx="916">
                  <c:v>0</c:v>
                </c:pt>
                <c:pt idx="917">
                  <c:v>4</c:v>
                </c:pt>
                <c:pt idx="918">
                  <c:v>4</c:v>
                </c:pt>
                <c:pt idx="919">
                  <c:v>4</c:v>
                </c:pt>
                <c:pt idx="920">
                  <c:v>6</c:v>
                </c:pt>
                <c:pt idx="921">
                  <c:v>8</c:v>
                </c:pt>
                <c:pt idx="922">
                  <c:v>4</c:v>
                </c:pt>
                <c:pt idx="923">
                  <c:v>8</c:v>
                </c:pt>
                <c:pt idx="924">
                  <c:v>6</c:v>
                </c:pt>
                <c:pt idx="925">
                  <c:v>4</c:v>
                </c:pt>
                <c:pt idx="926">
                  <c:v>8</c:v>
                </c:pt>
                <c:pt idx="927">
                  <c:v>8</c:v>
                </c:pt>
                <c:pt idx="928">
                  <c:v>2</c:v>
                </c:pt>
                <c:pt idx="929">
                  <c:v>6</c:v>
                </c:pt>
                <c:pt idx="930">
                  <c:v>10</c:v>
                </c:pt>
                <c:pt idx="931">
                  <c:v>8</c:v>
                </c:pt>
                <c:pt idx="932">
                  <c:v>8</c:v>
                </c:pt>
                <c:pt idx="933">
                  <c:v>4</c:v>
                </c:pt>
                <c:pt idx="934">
                  <c:v>10</c:v>
                </c:pt>
                <c:pt idx="935">
                  <c:v>4</c:v>
                </c:pt>
                <c:pt idx="936">
                  <c:v>6</c:v>
                </c:pt>
                <c:pt idx="937">
                  <c:v>0</c:v>
                </c:pt>
                <c:pt idx="938">
                  <c:v>6</c:v>
                </c:pt>
                <c:pt idx="939">
                  <c:v>8</c:v>
                </c:pt>
                <c:pt idx="940">
                  <c:v>6</c:v>
                </c:pt>
                <c:pt idx="941">
                  <c:v>4</c:v>
                </c:pt>
                <c:pt idx="942">
                  <c:v>6</c:v>
                </c:pt>
                <c:pt idx="943">
                  <c:v>6</c:v>
                </c:pt>
                <c:pt idx="944">
                  <c:v>6</c:v>
                </c:pt>
                <c:pt idx="945">
                  <c:v>8</c:v>
                </c:pt>
                <c:pt idx="946">
                  <c:v>8</c:v>
                </c:pt>
                <c:pt idx="947">
                  <c:v>2</c:v>
                </c:pt>
                <c:pt idx="948">
                  <c:v>8</c:v>
                </c:pt>
                <c:pt idx="949">
                  <c:v>6</c:v>
                </c:pt>
                <c:pt idx="950">
                  <c:v>8</c:v>
                </c:pt>
                <c:pt idx="951">
                  <c:v>4</c:v>
                </c:pt>
                <c:pt idx="952">
                  <c:v>2</c:v>
                </c:pt>
                <c:pt idx="953">
                  <c:v>4</c:v>
                </c:pt>
                <c:pt idx="954">
                  <c:v>4</c:v>
                </c:pt>
                <c:pt idx="955">
                  <c:v>4</c:v>
                </c:pt>
                <c:pt idx="956">
                  <c:v>6</c:v>
                </c:pt>
                <c:pt idx="957">
                  <c:v>6</c:v>
                </c:pt>
                <c:pt idx="958">
                  <c:v>8</c:v>
                </c:pt>
                <c:pt idx="959">
                  <c:v>2</c:v>
                </c:pt>
                <c:pt idx="960">
                  <c:v>4</c:v>
                </c:pt>
                <c:pt idx="961">
                  <c:v>8</c:v>
                </c:pt>
                <c:pt idx="962">
                  <c:v>4</c:v>
                </c:pt>
                <c:pt idx="963">
                  <c:v>8</c:v>
                </c:pt>
                <c:pt idx="964">
                  <c:v>6</c:v>
                </c:pt>
                <c:pt idx="965">
                  <c:v>8</c:v>
                </c:pt>
                <c:pt idx="966">
                  <c:v>4</c:v>
                </c:pt>
                <c:pt idx="967">
                  <c:v>6</c:v>
                </c:pt>
                <c:pt idx="968">
                  <c:v>2</c:v>
                </c:pt>
                <c:pt idx="969">
                  <c:v>4</c:v>
                </c:pt>
                <c:pt idx="970">
                  <c:v>6</c:v>
                </c:pt>
                <c:pt idx="971">
                  <c:v>8</c:v>
                </c:pt>
                <c:pt idx="972">
                  <c:v>4</c:v>
                </c:pt>
                <c:pt idx="973">
                  <c:v>8</c:v>
                </c:pt>
                <c:pt idx="974">
                  <c:v>4</c:v>
                </c:pt>
                <c:pt idx="975">
                  <c:v>6</c:v>
                </c:pt>
                <c:pt idx="976">
                  <c:v>2</c:v>
                </c:pt>
                <c:pt idx="977">
                  <c:v>6</c:v>
                </c:pt>
                <c:pt idx="978">
                  <c:v>4</c:v>
                </c:pt>
                <c:pt idx="979">
                  <c:v>10</c:v>
                </c:pt>
                <c:pt idx="980">
                  <c:v>4</c:v>
                </c:pt>
                <c:pt idx="981">
                  <c:v>10</c:v>
                </c:pt>
                <c:pt idx="982">
                  <c:v>10</c:v>
                </c:pt>
                <c:pt idx="983">
                  <c:v>8</c:v>
                </c:pt>
                <c:pt idx="984">
                  <c:v>6</c:v>
                </c:pt>
                <c:pt idx="985">
                  <c:v>4</c:v>
                </c:pt>
                <c:pt idx="986">
                  <c:v>8</c:v>
                </c:pt>
                <c:pt idx="987">
                  <c:v>6</c:v>
                </c:pt>
                <c:pt idx="988">
                  <c:v>4</c:v>
                </c:pt>
                <c:pt idx="989">
                  <c:v>6</c:v>
                </c:pt>
                <c:pt idx="990">
                  <c:v>8</c:v>
                </c:pt>
                <c:pt idx="991">
                  <c:v>4</c:v>
                </c:pt>
                <c:pt idx="992">
                  <c:v>2</c:v>
                </c:pt>
                <c:pt idx="993">
                  <c:v>2</c:v>
                </c:pt>
                <c:pt idx="994">
                  <c:v>6</c:v>
                </c:pt>
                <c:pt idx="995">
                  <c:v>10</c:v>
                </c:pt>
                <c:pt idx="996">
                  <c:v>6</c:v>
                </c:pt>
                <c:pt idx="997">
                  <c:v>4</c:v>
                </c:pt>
                <c:pt idx="998">
                  <c:v>6</c:v>
                </c:pt>
                <c:pt idx="999">
                  <c:v>6</c:v>
                </c:pt>
                <c:pt idx="1000">
                  <c:v>6</c:v>
                </c:pt>
                <c:pt idx="1001">
                  <c:v>6</c:v>
                </c:pt>
                <c:pt idx="1002">
                  <c:v>2</c:v>
                </c:pt>
                <c:pt idx="1003">
                  <c:v>6</c:v>
                </c:pt>
                <c:pt idx="1004">
                  <c:v>8</c:v>
                </c:pt>
                <c:pt idx="1005">
                  <c:v>8</c:v>
                </c:pt>
                <c:pt idx="1006">
                  <c:v>10</c:v>
                </c:pt>
                <c:pt idx="1007">
                  <c:v>12</c:v>
                </c:pt>
                <c:pt idx="1008">
                  <c:v>10</c:v>
                </c:pt>
                <c:pt idx="1009">
                  <c:v>8</c:v>
                </c:pt>
                <c:pt idx="1010">
                  <c:v>8</c:v>
                </c:pt>
                <c:pt idx="1011">
                  <c:v>6</c:v>
                </c:pt>
                <c:pt idx="1012">
                  <c:v>0</c:v>
                </c:pt>
                <c:pt idx="1013">
                  <c:v>10</c:v>
                </c:pt>
                <c:pt idx="1014">
                  <c:v>6</c:v>
                </c:pt>
                <c:pt idx="1015">
                  <c:v>6</c:v>
                </c:pt>
                <c:pt idx="1016">
                  <c:v>10</c:v>
                </c:pt>
                <c:pt idx="1017">
                  <c:v>8</c:v>
                </c:pt>
                <c:pt idx="1018">
                  <c:v>6</c:v>
                </c:pt>
                <c:pt idx="1019">
                  <c:v>2</c:v>
                </c:pt>
                <c:pt idx="1020">
                  <c:v>2</c:v>
                </c:pt>
                <c:pt idx="1021">
                  <c:v>8</c:v>
                </c:pt>
                <c:pt idx="1022">
                  <c:v>6</c:v>
                </c:pt>
                <c:pt idx="1023">
                  <c:v>6</c:v>
                </c:pt>
                <c:pt idx="1024">
                  <c:v>8</c:v>
                </c:pt>
                <c:pt idx="1025">
                  <c:v>8</c:v>
                </c:pt>
                <c:pt idx="1026">
                  <c:v>12</c:v>
                </c:pt>
                <c:pt idx="1027">
                  <c:v>8</c:v>
                </c:pt>
                <c:pt idx="1028">
                  <c:v>4</c:v>
                </c:pt>
                <c:pt idx="1029">
                  <c:v>6</c:v>
                </c:pt>
                <c:pt idx="1030">
                  <c:v>6</c:v>
                </c:pt>
                <c:pt idx="1031">
                  <c:v>6</c:v>
                </c:pt>
                <c:pt idx="1032">
                  <c:v>2</c:v>
                </c:pt>
                <c:pt idx="1033">
                  <c:v>10</c:v>
                </c:pt>
                <c:pt idx="1034">
                  <c:v>8</c:v>
                </c:pt>
                <c:pt idx="1035">
                  <c:v>8</c:v>
                </c:pt>
                <c:pt idx="1036">
                  <c:v>4</c:v>
                </c:pt>
                <c:pt idx="1037">
                  <c:v>6</c:v>
                </c:pt>
                <c:pt idx="1038">
                  <c:v>6</c:v>
                </c:pt>
                <c:pt idx="1039">
                  <c:v>0</c:v>
                </c:pt>
                <c:pt idx="1040">
                  <c:v>10</c:v>
                </c:pt>
                <c:pt idx="1041">
                  <c:v>8</c:v>
                </c:pt>
                <c:pt idx="1042">
                  <c:v>8</c:v>
                </c:pt>
                <c:pt idx="1043">
                  <c:v>6</c:v>
                </c:pt>
                <c:pt idx="1044">
                  <c:v>6</c:v>
                </c:pt>
                <c:pt idx="1045">
                  <c:v>6</c:v>
                </c:pt>
                <c:pt idx="1046">
                  <c:v>4</c:v>
                </c:pt>
                <c:pt idx="1047">
                  <c:v>8</c:v>
                </c:pt>
                <c:pt idx="1048">
                  <c:v>4</c:v>
                </c:pt>
                <c:pt idx="1049">
                  <c:v>10</c:v>
                </c:pt>
                <c:pt idx="1050">
                  <c:v>10</c:v>
                </c:pt>
                <c:pt idx="1051">
                  <c:v>4</c:v>
                </c:pt>
                <c:pt idx="1052">
                  <c:v>10</c:v>
                </c:pt>
                <c:pt idx="1053">
                  <c:v>4</c:v>
                </c:pt>
                <c:pt idx="1054">
                  <c:v>12</c:v>
                </c:pt>
                <c:pt idx="1055">
                  <c:v>4</c:v>
                </c:pt>
                <c:pt idx="1056">
                  <c:v>6</c:v>
                </c:pt>
                <c:pt idx="1057">
                  <c:v>2</c:v>
                </c:pt>
                <c:pt idx="1058">
                  <c:v>6</c:v>
                </c:pt>
                <c:pt idx="1059">
                  <c:v>8</c:v>
                </c:pt>
                <c:pt idx="1060">
                  <c:v>2</c:v>
                </c:pt>
                <c:pt idx="1061">
                  <c:v>8</c:v>
                </c:pt>
                <c:pt idx="1062">
                  <c:v>8</c:v>
                </c:pt>
                <c:pt idx="1063">
                  <c:v>6</c:v>
                </c:pt>
                <c:pt idx="1064">
                  <c:v>6</c:v>
                </c:pt>
                <c:pt idx="1065">
                  <c:v>8</c:v>
                </c:pt>
                <c:pt idx="1066">
                  <c:v>4</c:v>
                </c:pt>
                <c:pt idx="1067">
                  <c:v>2</c:v>
                </c:pt>
                <c:pt idx="1068">
                  <c:v>4</c:v>
                </c:pt>
                <c:pt idx="1069">
                  <c:v>6</c:v>
                </c:pt>
                <c:pt idx="1070">
                  <c:v>6</c:v>
                </c:pt>
                <c:pt idx="1071">
                  <c:v>10</c:v>
                </c:pt>
                <c:pt idx="1072">
                  <c:v>4</c:v>
                </c:pt>
                <c:pt idx="1073">
                  <c:v>2</c:v>
                </c:pt>
                <c:pt idx="1074">
                  <c:v>6</c:v>
                </c:pt>
                <c:pt idx="1075">
                  <c:v>10</c:v>
                </c:pt>
                <c:pt idx="1076">
                  <c:v>8</c:v>
                </c:pt>
                <c:pt idx="1077">
                  <c:v>4</c:v>
                </c:pt>
                <c:pt idx="1078">
                  <c:v>4</c:v>
                </c:pt>
                <c:pt idx="1079">
                  <c:v>8</c:v>
                </c:pt>
                <c:pt idx="1080">
                  <c:v>8</c:v>
                </c:pt>
                <c:pt idx="1081">
                  <c:v>6</c:v>
                </c:pt>
                <c:pt idx="1082">
                  <c:v>2</c:v>
                </c:pt>
                <c:pt idx="1083">
                  <c:v>10</c:v>
                </c:pt>
                <c:pt idx="1084">
                  <c:v>6</c:v>
                </c:pt>
                <c:pt idx="1085">
                  <c:v>4</c:v>
                </c:pt>
                <c:pt idx="1086">
                  <c:v>2</c:v>
                </c:pt>
                <c:pt idx="1087">
                  <c:v>6</c:v>
                </c:pt>
                <c:pt idx="1088">
                  <c:v>8</c:v>
                </c:pt>
                <c:pt idx="1089">
                  <c:v>8</c:v>
                </c:pt>
                <c:pt idx="1090">
                  <c:v>8</c:v>
                </c:pt>
                <c:pt idx="1091">
                  <c:v>4</c:v>
                </c:pt>
                <c:pt idx="1092">
                  <c:v>8</c:v>
                </c:pt>
                <c:pt idx="1093">
                  <c:v>8</c:v>
                </c:pt>
                <c:pt idx="1094">
                  <c:v>8</c:v>
                </c:pt>
                <c:pt idx="1095">
                  <c:v>6</c:v>
                </c:pt>
                <c:pt idx="1096">
                  <c:v>8</c:v>
                </c:pt>
                <c:pt idx="1097">
                  <c:v>6</c:v>
                </c:pt>
                <c:pt idx="1098">
                  <c:v>10</c:v>
                </c:pt>
                <c:pt idx="1099">
                  <c:v>4</c:v>
                </c:pt>
                <c:pt idx="1100">
                  <c:v>6</c:v>
                </c:pt>
                <c:pt idx="1101">
                  <c:v>6</c:v>
                </c:pt>
                <c:pt idx="1102">
                  <c:v>6</c:v>
                </c:pt>
                <c:pt idx="1103">
                  <c:v>2</c:v>
                </c:pt>
                <c:pt idx="1104">
                  <c:v>2</c:v>
                </c:pt>
                <c:pt idx="1105">
                  <c:v>10</c:v>
                </c:pt>
                <c:pt idx="1106">
                  <c:v>6</c:v>
                </c:pt>
                <c:pt idx="1107">
                  <c:v>4</c:v>
                </c:pt>
                <c:pt idx="1108">
                  <c:v>6</c:v>
                </c:pt>
                <c:pt idx="1109">
                  <c:v>4</c:v>
                </c:pt>
                <c:pt idx="1110">
                  <c:v>8</c:v>
                </c:pt>
                <c:pt idx="1111">
                  <c:v>6</c:v>
                </c:pt>
                <c:pt idx="1112">
                  <c:v>6</c:v>
                </c:pt>
                <c:pt idx="1113">
                  <c:v>6</c:v>
                </c:pt>
                <c:pt idx="1114">
                  <c:v>10</c:v>
                </c:pt>
                <c:pt idx="1115">
                  <c:v>12</c:v>
                </c:pt>
                <c:pt idx="1116">
                  <c:v>8</c:v>
                </c:pt>
                <c:pt idx="1117">
                  <c:v>6</c:v>
                </c:pt>
                <c:pt idx="1118">
                  <c:v>6</c:v>
                </c:pt>
                <c:pt idx="1119">
                  <c:v>6</c:v>
                </c:pt>
                <c:pt idx="1120">
                  <c:v>8</c:v>
                </c:pt>
                <c:pt idx="1121">
                  <c:v>6</c:v>
                </c:pt>
                <c:pt idx="1122">
                  <c:v>4</c:v>
                </c:pt>
                <c:pt idx="1123">
                  <c:v>4</c:v>
                </c:pt>
                <c:pt idx="1124">
                  <c:v>6</c:v>
                </c:pt>
                <c:pt idx="1125">
                  <c:v>10</c:v>
                </c:pt>
                <c:pt idx="1126">
                  <c:v>2</c:v>
                </c:pt>
                <c:pt idx="1127">
                  <c:v>6</c:v>
                </c:pt>
                <c:pt idx="1128">
                  <c:v>4</c:v>
                </c:pt>
                <c:pt idx="1129">
                  <c:v>10</c:v>
                </c:pt>
                <c:pt idx="1130">
                  <c:v>4</c:v>
                </c:pt>
                <c:pt idx="1131">
                  <c:v>6</c:v>
                </c:pt>
                <c:pt idx="1132">
                  <c:v>2</c:v>
                </c:pt>
                <c:pt idx="1133">
                  <c:v>8</c:v>
                </c:pt>
                <c:pt idx="1134">
                  <c:v>6</c:v>
                </c:pt>
                <c:pt idx="1135">
                  <c:v>6</c:v>
                </c:pt>
                <c:pt idx="1136">
                  <c:v>10</c:v>
                </c:pt>
                <c:pt idx="1137">
                  <c:v>4</c:v>
                </c:pt>
                <c:pt idx="1138">
                  <c:v>6</c:v>
                </c:pt>
                <c:pt idx="1139">
                  <c:v>2</c:v>
                </c:pt>
                <c:pt idx="1140">
                  <c:v>6</c:v>
                </c:pt>
                <c:pt idx="1141">
                  <c:v>6</c:v>
                </c:pt>
                <c:pt idx="1142">
                  <c:v>2</c:v>
                </c:pt>
                <c:pt idx="1143">
                  <c:v>4</c:v>
                </c:pt>
                <c:pt idx="1144">
                  <c:v>6</c:v>
                </c:pt>
                <c:pt idx="1145">
                  <c:v>4</c:v>
                </c:pt>
                <c:pt idx="1146">
                  <c:v>4</c:v>
                </c:pt>
                <c:pt idx="1147">
                  <c:v>6</c:v>
                </c:pt>
                <c:pt idx="1148">
                  <c:v>10</c:v>
                </c:pt>
                <c:pt idx="1149">
                  <c:v>2</c:v>
                </c:pt>
                <c:pt idx="1150">
                  <c:v>10</c:v>
                </c:pt>
                <c:pt idx="1151">
                  <c:v>8</c:v>
                </c:pt>
                <c:pt idx="1152">
                  <c:v>6</c:v>
                </c:pt>
                <c:pt idx="1153">
                  <c:v>6</c:v>
                </c:pt>
                <c:pt idx="1154">
                  <c:v>4</c:v>
                </c:pt>
                <c:pt idx="1155">
                  <c:v>6</c:v>
                </c:pt>
                <c:pt idx="1156">
                  <c:v>6</c:v>
                </c:pt>
                <c:pt idx="1157">
                  <c:v>4</c:v>
                </c:pt>
                <c:pt idx="1158">
                  <c:v>2</c:v>
                </c:pt>
                <c:pt idx="1159">
                  <c:v>6</c:v>
                </c:pt>
                <c:pt idx="1160">
                  <c:v>8</c:v>
                </c:pt>
                <c:pt idx="1161">
                  <c:v>6</c:v>
                </c:pt>
                <c:pt idx="1162">
                  <c:v>4</c:v>
                </c:pt>
                <c:pt idx="1163">
                  <c:v>6</c:v>
                </c:pt>
                <c:pt idx="1164">
                  <c:v>8</c:v>
                </c:pt>
                <c:pt idx="1165">
                  <c:v>8</c:v>
                </c:pt>
                <c:pt idx="1166">
                  <c:v>8</c:v>
                </c:pt>
                <c:pt idx="1167">
                  <c:v>6</c:v>
                </c:pt>
                <c:pt idx="1168">
                  <c:v>6</c:v>
                </c:pt>
                <c:pt idx="1169">
                  <c:v>6</c:v>
                </c:pt>
                <c:pt idx="1170">
                  <c:v>2</c:v>
                </c:pt>
                <c:pt idx="1171">
                  <c:v>4</c:v>
                </c:pt>
                <c:pt idx="1172">
                  <c:v>10</c:v>
                </c:pt>
                <c:pt idx="1173">
                  <c:v>8</c:v>
                </c:pt>
                <c:pt idx="1174">
                  <c:v>8</c:v>
                </c:pt>
                <c:pt idx="1175">
                  <c:v>2</c:v>
                </c:pt>
                <c:pt idx="1176">
                  <c:v>4</c:v>
                </c:pt>
                <c:pt idx="1177">
                  <c:v>4</c:v>
                </c:pt>
                <c:pt idx="1178">
                  <c:v>8</c:v>
                </c:pt>
                <c:pt idx="1179">
                  <c:v>6</c:v>
                </c:pt>
                <c:pt idx="1180">
                  <c:v>8</c:v>
                </c:pt>
                <c:pt idx="1181">
                  <c:v>8</c:v>
                </c:pt>
                <c:pt idx="1182">
                  <c:v>4</c:v>
                </c:pt>
                <c:pt idx="1183">
                  <c:v>4</c:v>
                </c:pt>
                <c:pt idx="1184">
                  <c:v>10</c:v>
                </c:pt>
                <c:pt idx="1185">
                  <c:v>4</c:v>
                </c:pt>
                <c:pt idx="1186">
                  <c:v>6</c:v>
                </c:pt>
                <c:pt idx="1187">
                  <c:v>2</c:v>
                </c:pt>
                <c:pt idx="1188">
                  <c:v>6</c:v>
                </c:pt>
                <c:pt idx="1189">
                  <c:v>6</c:v>
                </c:pt>
                <c:pt idx="1190">
                  <c:v>6</c:v>
                </c:pt>
                <c:pt idx="1191">
                  <c:v>6</c:v>
                </c:pt>
                <c:pt idx="1192">
                  <c:v>4</c:v>
                </c:pt>
                <c:pt idx="1193">
                  <c:v>2</c:v>
                </c:pt>
                <c:pt idx="1194">
                  <c:v>8</c:v>
                </c:pt>
                <c:pt idx="1195">
                  <c:v>4</c:v>
                </c:pt>
                <c:pt idx="1196">
                  <c:v>2</c:v>
                </c:pt>
                <c:pt idx="1197">
                  <c:v>6</c:v>
                </c:pt>
                <c:pt idx="1198">
                  <c:v>6</c:v>
                </c:pt>
                <c:pt idx="1199">
                  <c:v>8</c:v>
                </c:pt>
                <c:pt idx="1200">
                  <c:v>2</c:v>
                </c:pt>
                <c:pt idx="1201">
                  <c:v>4</c:v>
                </c:pt>
                <c:pt idx="1202">
                  <c:v>6</c:v>
                </c:pt>
                <c:pt idx="1203">
                  <c:v>4</c:v>
                </c:pt>
                <c:pt idx="1204">
                  <c:v>2</c:v>
                </c:pt>
                <c:pt idx="1205">
                  <c:v>6</c:v>
                </c:pt>
                <c:pt idx="1206">
                  <c:v>4</c:v>
                </c:pt>
                <c:pt idx="1207">
                  <c:v>4</c:v>
                </c:pt>
                <c:pt idx="1208">
                  <c:v>4</c:v>
                </c:pt>
                <c:pt idx="1209">
                  <c:v>6</c:v>
                </c:pt>
                <c:pt idx="1210">
                  <c:v>4</c:v>
                </c:pt>
                <c:pt idx="1211">
                  <c:v>6</c:v>
                </c:pt>
                <c:pt idx="1212">
                  <c:v>10</c:v>
                </c:pt>
                <c:pt idx="1213">
                  <c:v>8</c:v>
                </c:pt>
                <c:pt idx="1214">
                  <c:v>8</c:v>
                </c:pt>
                <c:pt idx="1215">
                  <c:v>10</c:v>
                </c:pt>
                <c:pt idx="1216">
                  <c:v>4</c:v>
                </c:pt>
                <c:pt idx="1217">
                  <c:v>6</c:v>
                </c:pt>
                <c:pt idx="1218">
                  <c:v>6</c:v>
                </c:pt>
                <c:pt idx="1219">
                  <c:v>4</c:v>
                </c:pt>
                <c:pt idx="1220">
                  <c:v>6</c:v>
                </c:pt>
                <c:pt idx="1221">
                  <c:v>4</c:v>
                </c:pt>
                <c:pt idx="1222">
                  <c:v>6</c:v>
                </c:pt>
                <c:pt idx="1223">
                  <c:v>6</c:v>
                </c:pt>
                <c:pt idx="1224">
                  <c:v>8</c:v>
                </c:pt>
                <c:pt idx="1225">
                  <c:v>6</c:v>
                </c:pt>
                <c:pt idx="1226">
                  <c:v>4</c:v>
                </c:pt>
                <c:pt idx="1227">
                  <c:v>8</c:v>
                </c:pt>
                <c:pt idx="1228">
                  <c:v>2</c:v>
                </c:pt>
                <c:pt idx="1229">
                  <c:v>8</c:v>
                </c:pt>
                <c:pt idx="1230">
                  <c:v>6</c:v>
                </c:pt>
                <c:pt idx="1231">
                  <c:v>6</c:v>
                </c:pt>
                <c:pt idx="1232">
                  <c:v>8</c:v>
                </c:pt>
                <c:pt idx="1233">
                  <c:v>4</c:v>
                </c:pt>
                <c:pt idx="1234">
                  <c:v>6</c:v>
                </c:pt>
                <c:pt idx="1235">
                  <c:v>8</c:v>
                </c:pt>
                <c:pt idx="1236">
                  <c:v>10</c:v>
                </c:pt>
                <c:pt idx="1237">
                  <c:v>6</c:v>
                </c:pt>
                <c:pt idx="1238">
                  <c:v>10</c:v>
                </c:pt>
                <c:pt idx="1239">
                  <c:v>8</c:v>
                </c:pt>
                <c:pt idx="1240">
                  <c:v>6</c:v>
                </c:pt>
                <c:pt idx="1241">
                  <c:v>4</c:v>
                </c:pt>
                <c:pt idx="1242">
                  <c:v>8</c:v>
                </c:pt>
                <c:pt idx="1243">
                  <c:v>0</c:v>
                </c:pt>
                <c:pt idx="1244">
                  <c:v>6</c:v>
                </c:pt>
                <c:pt idx="1245">
                  <c:v>4</c:v>
                </c:pt>
                <c:pt idx="1246">
                  <c:v>8</c:v>
                </c:pt>
                <c:pt idx="1247">
                  <c:v>6</c:v>
                </c:pt>
                <c:pt idx="1248">
                  <c:v>10</c:v>
                </c:pt>
                <c:pt idx="1249">
                  <c:v>6</c:v>
                </c:pt>
                <c:pt idx="1250">
                  <c:v>4</c:v>
                </c:pt>
                <c:pt idx="1251">
                  <c:v>6</c:v>
                </c:pt>
                <c:pt idx="1252">
                  <c:v>4</c:v>
                </c:pt>
                <c:pt idx="1253">
                  <c:v>4</c:v>
                </c:pt>
                <c:pt idx="1254">
                  <c:v>6</c:v>
                </c:pt>
                <c:pt idx="1255">
                  <c:v>2</c:v>
                </c:pt>
                <c:pt idx="1256">
                  <c:v>4</c:v>
                </c:pt>
                <c:pt idx="1257">
                  <c:v>10</c:v>
                </c:pt>
                <c:pt idx="1258">
                  <c:v>4</c:v>
                </c:pt>
                <c:pt idx="1259">
                  <c:v>4</c:v>
                </c:pt>
                <c:pt idx="1260">
                  <c:v>4</c:v>
                </c:pt>
                <c:pt idx="1261">
                  <c:v>10</c:v>
                </c:pt>
                <c:pt idx="1262">
                  <c:v>6</c:v>
                </c:pt>
                <c:pt idx="1263">
                  <c:v>4</c:v>
                </c:pt>
                <c:pt idx="1264">
                  <c:v>4</c:v>
                </c:pt>
                <c:pt idx="1265">
                  <c:v>6</c:v>
                </c:pt>
                <c:pt idx="1266">
                  <c:v>4</c:v>
                </c:pt>
                <c:pt idx="1267">
                  <c:v>4</c:v>
                </c:pt>
                <c:pt idx="1268">
                  <c:v>2</c:v>
                </c:pt>
                <c:pt idx="1269">
                  <c:v>10</c:v>
                </c:pt>
                <c:pt idx="1270">
                  <c:v>4</c:v>
                </c:pt>
                <c:pt idx="1271">
                  <c:v>6</c:v>
                </c:pt>
                <c:pt idx="1272">
                  <c:v>8</c:v>
                </c:pt>
                <c:pt idx="1273">
                  <c:v>8</c:v>
                </c:pt>
                <c:pt idx="1274">
                  <c:v>4</c:v>
                </c:pt>
                <c:pt idx="1275">
                  <c:v>6</c:v>
                </c:pt>
                <c:pt idx="1276">
                  <c:v>6</c:v>
                </c:pt>
                <c:pt idx="1277">
                  <c:v>12</c:v>
                </c:pt>
                <c:pt idx="1278">
                  <c:v>4</c:v>
                </c:pt>
                <c:pt idx="1279">
                  <c:v>2</c:v>
                </c:pt>
                <c:pt idx="1280">
                  <c:v>8</c:v>
                </c:pt>
                <c:pt idx="1281">
                  <c:v>8</c:v>
                </c:pt>
                <c:pt idx="1282">
                  <c:v>6</c:v>
                </c:pt>
                <c:pt idx="1283">
                  <c:v>8</c:v>
                </c:pt>
                <c:pt idx="1284">
                  <c:v>8</c:v>
                </c:pt>
                <c:pt idx="1285">
                  <c:v>10</c:v>
                </c:pt>
                <c:pt idx="1286">
                  <c:v>6</c:v>
                </c:pt>
                <c:pt idx="1287">
                  <c:v>8</c:v>
                </c:pt>
                <c:pt idx="1288">
                  <c:v>2</c:v>
                </c:pt>
                <c:pt idx="1289">
                  <c:v>6</c:v>
                </c:pt>
                <c:pt idx="1290">
                  <c:v>4</c:v>
                </c:pt>
                <c:pt idx="1291">
                  <c:v>8</c:v>
                </c:pt>
                <c:pt idx="1292">
                  <c:v>2</c:v>
                </c:pt>
                <c:pt idx="1293">
                  <c:v>8</c:v>
                </c:pt>
                <c:pt idx="1294">
                  <c:v>4</c:v>
                </c:pt>
                <c:pt idx="1295">
                  <c:v>8</c:v>
                </c:pt>
                <c:pt idx="1296">
                  <c:v>12</c:v>
                </c:pt>
                <c:pt idx="1297">
                  <c:v>2</c:v>
                </c:pt>
                <c:pt idx="1298">
                  <c:v>6</c:v>
                </c:pt>
                <c:pt idx="1299">
                  <c:v>4</c:v>
                </c:pt>
                <c:pt idx="1300">
                  <c:v>4</c:v>
                </c:pt>
                <c:pt idx="1301">
                  <c:v>4</c:v>
                </c:pt>
                <c:pt idx="1302">
                  <c:v>4</c:v>
                </c:pt>
                <c:pt idx="1303">
                  <c:v>6</c:v>
                </c:pt>
                <c:pt idx="1304">
                  <c:v>6</c:v>
                </c:pt>
                <c:pt idx="1305">
                  <c:v>6</c:v>
                </c:pt>
                <c:pt idx="1306">
                  <c:v>4</c:v>
                </c:pt>
                <c:pt idx="1307">
                  <c:v>4</c:v>
                </c:pt>
                <c:pt idx="1308">
                  <c:v>4</c:v>
                </c:pt>
                <c:pt idx="1309">
                  <c:v>6</c:v>
                </c:pt>
                <c:pt idx="1310">
                  <c:v>6</c:v>
                </c:pt>
                <c:pt idx="1311">
                  <c:v>4</c:v>
                </c:pt>
                <c:pt idx="1312">
                  <c:v>2</c:v>
                </c:pt>
                <c:pt idx="1313">
                  <c:v>4</c:v>
                </c:pt>
                <c:pt idx="1314">
                  <c:v>6</c:v>
                </c:pt>
                <c:pt idx="1315">
                  <c:v>6</c:v>
                </c:pt>
                <c:pt idx="1316">
                  <c:v>8</c:v>
                </c:pt>
                <c:pt idx="1317">
                  <c:v>4</c:v>
                </c:pt>
                <c:pt idx="1318">
                  <c:v>6</c:v>
                </c:pt>
                <c:pt idx="1319">
                  <c:v>8</c:v>
                </c:pt>
                <c:pt idx="1320">
                  <c:v>2</c:v>
                </c:pt>
                <c:pt idx="1321">
                  <c:v>6</c:v>
                </c:pt>
                <c:pt idx="1322">
                  <c:v>10</c:v>
                </c:pt>
                <c:pt idx="1323">
                  <c:v>8</c:v>
                </c:pt>
                <c:pt idx="1324">
                  <c:v>4</c:v>
                </c:pt>
                <c:pt idx="1325">
                  <c:v>6</c:v>
                </c:pt>
                <c:pt idx="1326">
                  <c:v>6</c:v>
                </c:pt>
                <c:pt idx="1327">
                  <c:v>2</c:v>
                </c:pt>
                <c:pt idx="1328">
                  <c:v>6</c:v>
                </c:pt>
                <c:pt idx="1329">
                  <c:v>4</c:v>
                </c:pt>
                <c:pt idx="1330">
                  <c:v>2</c:v>
                </c:pt>
                <c:pt idx="1331">
                  <c:v>4</c:v>
                </c:pt>
                <c:pt idx="1332">
                  <c:v>8</c:v>
                </c:pt>
                <c:pt idx="1333">
                  <c:v>4</c:v>
                </c:pt>
                <c:pt idx="1334">
                  <c:v>4</c:v>
                </c:pt>
                <c:pt idx="1335">
                  <c:v>8</c:v>
                </c:pt>
                <c:pt idx="1336">
                  <c:v>6</c:v>
                </c:pt>
                <c:pt idx="1337">
                  <c:v>8</c:v>
                </c:pt>
                <c:pt idx="1338">
                  <c:v>8</c:v>
                </c:pt>
                <c:pt idx="1339">
                  <c:v>4</c:v>
                </c:pt>
                <c:pt idx="1340">
                  <c:v>2</c:v>
                </c:pt>
                <c:pt idx="1341">
                  <c:v>8</c:v>
                </c:pt>
                <c:pt idx="1342">
                  <c:v>6</c:v>
                </c:pt>
                <c:pt idx="1343">
                  <c:v>6</c:v>
                </c:pt>
                <c:pt idx="1344">
                  <c:v>10</c:v>
                </c:pt>
                <c:pt idx="1345">
                  <c:v>2</c:v>
                </c:pt>
                <c:pt idx="1346">
                  <c:v>8</c:v>
                </c:pt>
                <c:pt idx="1347">
                  <c:v>8</c:v>
                </c:pt>
                <c:pt idx="1348">
                  <c:v>6</c:v>
                </c:pt>
                <c:pt idx="1349">
                  <c:v>6</c:v>
                </c:pt>
                <c:pt idx="1350">
                  <c:v>4</c:v>
                </c:pt>
                <c:pt idx="1351">
                  <c:v>8</c:v>
                </c:pt>
                <c:pt idx="1352">
                  <c:v>6</c:v>
                </c:pt>
                <c:pt idx="1353">
                  <c:v>4</c:v>
                </c:pt>
                <c:pt idx="1354">
                  <c:v>2</c:v>
                </c:pt>
                <c:pt idx="1355">
                  <c:v>8</c:v>
                </c:pt>
                <c:pt idx="1356">
                  <c:v>4</c:v>
                </c:pt>
                <c:pt idx="1357">
                  <c:v>6</c:v>
                </c:pt>
                <c:pt idx="1358">
                  <c:v>10</c:v>
                </c:pt>
                <c:pt idx="1359">
                  <c:v>8</c:v>
                </c:pt>
                <c:pt idx="1360">
                  <c:v>8</c:v>
                </c:pt>
                <c:pt idx="1361">
                  <c:v>12</c:v>
                </c:pt>
                <c:pt idx="1362">
                  <c:v>8</c:v>
                </c:pt>
                <c:pt idx="1363">
                  <c:v>4</c:v>
                </c:pt>
                <c:pt idx="1364">
                  <c:v>6</c:v>
                </c:pt>
                <c:pt idx="1365">
                  <c:v>8</c:v>
                </c:pt>
                <c:pt idx="1366">
                  <c:v>4</c:v>
                </c:pt>
                <c:pt idx="1367">
                  <c:v>6</c:v>
                </c:pt>
                <c:pt idx="1368">
                  <c:v>8</c:v>
                </c:pt>
                <c:pt idx="1369">
                  <c:v>8</c:v>
                </c:pt>
                <c:pt idx="1370">
                  <c:v>4</c:v>
                </c:pt>
                <c:pt idx="1371">
                  <c:v>6</c:v>
                </c:pt>
                <c:pt idx="1372">
                  <c:v>2</c:v>
                </c:pt>
                <c:pt idx="1373">
                  <c:v>6</c:v>
                </c:pt>
                <c:pt idx="1374">
                  <c:v>4</c:v>
                </c:pt>
                <c:pt idx="1375">
                  <c:v>6</c:v>
                </c:pt>
                <c:pt idx="1376">
                  <c:v>8</c:v>
                </c:pt>
                <c:pt idx="1377">
                  <c:v>4</c:v>
                </c:pt>
                <c:pt idx="1378">
                  <c:v>6</c:v>
                </c:pt>
                <c:pt idx="1379">
                  <c:v>8</c:v>
                </c:pt>
                <c:pt idx="1380">
                  <c:v>6</c:v>
                </c:pt>
                <c:pt idx="1381">
                  <c:v>4</c:v>
                </c:pt>
                <c:pt idx="1382">
                  <c:v>0</c:v>
                </c:pt>
                <c:pt idx="1383">
                  <c:v>6</c:v>
                </c:pt>
                <c:pt idx="1384">
                  <c:v>4</c:v>
                </c:pt>
                <c:pt idx="1385">
                  <c:v>10</c:v>
                </c:pt>
                <c:pt idx="1386">
                  <c:v>2</c:v>
                </c:pt>
                <c:pt idx="1387">
                  <c:v>4</c:v>
                </c:pt>
                <c:pt idx="1388">
                  <c:v>4</c:v>
                </c:pt>
                <c:pt idx="1389">
                  <c:v>6</c:v>
                </c:pt>
                <c:pt idx="1390">
                  <c:v>6</c:v>
                </c:pt>
                <c:pt idx="1391">
                  <c:v>4</c:v>
                </c:pt>
                <c:pt idx="1392">
                  <c:v>6</c:v>
                </c:pt>
                <c:pt idx="1393">
                  <c:v>4</c:v>
                </c:pt>
                <c:pt idx="1394">
                  <c:v>4</c:v>
                </c:pt>
                <c:pt idx="1395">
                  <c:v>2</c:v>
                </c:pt>
                <c:pt idx="1396">
                  <c:v>2</c:v>
                </c:pt>
                <c:pt idx="1397">
                  <c:v>8</c:v>
                </c:pt>
                <c:pt idx="1398">
                  <c:v>8</c:v>
                </c:pt>
                <c:pt idx="1399">
                  <c:v>2</c:v>
                </c:pt>
                <c:pt idx="1400">
                  <c:v>4</c:v>
                </c:pt>
                <c:pt idx="1401">
                  <c:v>2</c:v>
                </c:pt>
                <c:pt idx="1402">
                  <c:v>6</c:v>
                </c:pt>
                <c:pt idx="1403">
                  <c:v>8</c:v>
                </c:pt>
                <c:pt idx="1404">
                  <c:v>10</c:v>
                </c:pt>
                <c:pt idx="1405">
                  <c:v>4</c:v>
                </c:pt>
                <c:pt idx="1406">
                  <c:v>10</c:v>
                </c:pt>
                <c:pt idx="1407">
                  <c:v>6</c:v>
                </c:pt>
                <c:pt idx="1408">
                  <c:v>4</c:v>
                </c:pt>
                <c:pt idx="1409">
                  <c:v>4</c:v>
                </c:pt>
                <c:pt idx="1410">
                  <c:v>8</c:v>
                </c:pt>
                <c:pt idx="1411">
                  <c:v>4</c:v>
                </c:pt>
                <c:pt idx="1412">
                  <c:v>2</c:v>
                </c:pt>
                <c:pt idx="1413">
                  <c:v>6</c:v>
                </c:pt>
                <c:pt idx="1414">
                  <c:v>10</c:v>
                </c:pt>
                <c:pt idx="1415">
                  <c:v>2</c:v>
                </c:pt>
                <c:pt idx="1416">
                  <c:v>6</c:v>
                </c:pt>
                <c:pt idx="1417">
                  <c:v>6</c:v>
                </c:pt>
                <c:pt idx="1418">
                  <c:v>10</c:v>
                </c:pt>
                <c:pt idx="1419">
                  <c:v>4</c:v>
                </c:pt>
                <c:pt idx="1420">
                  <c:v>6</c:v>
                </c:pt>
                <c:pt idx="1421">
                  <c:v>6</c:v>
                </c:pt>
                <c:pt idx="1422">
                  <c:v>6</c:v>
                </c:pt>
                <c:pt idx="1423">
                  <c:v>4</c:v>
                </c:pt>
                <c:pt idx="1424">
                  <c:v>8</c:v>
                </c:pt>
                <c:pt idx="1425">
                  <c:v>6</c:v>
                </c:pt>
                <c:pt idx="1426">
                  <c:v>4</c:v>
                </c:pt>
                <c:pt idx="1427">
                  <c:v>6</c:v>
                </c:pt>
                <c:pt idx="1428">
                  <c:v>8</c:v>
                </c:pt>
                <c:pt idx="1429">
                  <c:v>8</c:v>
                </c:pt>
                <c:pt idx="1430">
                  <c:v>8</c:v>
                </c:pt>
                <c:pt idx="1431">
                  <c:v>6</c:v>
                </c:pt>
                <c:pt idx="1432">
                  <c:v>10</c:v>
                </c:pt>
                <c:pt idx="1433">
                  <c:v>4</c:v>
                </c:pt>
                <c:pt idx="1434">
                  <c:v>4</c:v>
                </c:pt>
                <c:pt idx="1435">
                  <c:v>10</c:v>
                </c:pt>
                <c:pt idx="1436">
                  <c:v>4</c:v>
                </c:pt>
                <c:pt idx="1437">
                  <c:v>6</c:v>
                </c:pt>
                <c:pt idx="1438">
                  <c:v>4</c:v>
                </c:pt>
                <c:pt idx="1439">
                  <c:v>4</c:v>
                </c:pt>
                <c:pt idx="1440">
                  <c:v>8</c:v>
                </c:pt>
                <c:pt idx="1441">
                  <c:v>8</c:v>
                </c:pt>
                <c:pt idx="1442">
                  <c:v>8</c:v>
                </c:pt>
                <c:pt idx="1443">
                  <c:v>4</c:v>
                </c:pt>
                <c:pt idx="1444">
                  <c:v>6</c:v>
                </c:pt>
                <c:pt idx="1445">
                  <c:v>6</c:v>
                </c:pt>
                <c:pt idx="1446">
                  <c:v>4</c:v>
                </c:pt>
                <c:pt idx="1447">
                  <c:v>12</c:v>
                </c:pt>
                <c:pt idx="1448">
                  <c:v>8</c:v>
                </c:pt>
                <c:pt idx="1449">
                  <c:v>10</c:v>
                </c:pt>
                <c:pt idx="1450">
                  <c:v>10</c:v>
                </c:pt>
                <c:pt idx="1451">
                  <c:v>6</c:v>
                </c:pt>
                <c:pt idx="1452">
                  <c:v>8</c:v>
                </c:pt>
                <c:pt idx="1453">
                  <c:v>8</c:v>
                </c:pt>
                <c:pt idx="1454">
                  <c:v>2</c:v>
                </c:pt>
                <c:pt idx="1455">
                  <c:v>8</c:v>
                </c:pt>
                <c:pt idx="1456">
                  <c:v>6</c:v>
                </c:pt>
                <c:pt idx="1457">
                  <c:v>4</c:v>
                </c:pt>
                <c:pt idx="1458">
                  <c:v>2</c:v>
                </c:pt>
                <c:pt idx="1459">
                  <c:v>6</c:v>
                </c:pt>
                <c:pt idx="1460">
                  <c:v>4</c:v>
                </c:pt>
                <c:pt idx="1461">
                  <c:v>10</c:v>
                </c:pt>
                <c:pt idx="1462">
                  <c:v>4</c:v>
                </c:pt>
                <c:pt idx="1463">
                  <c:v>6</c:v>
                </c:pt>
                <c:pt idx="1464">
                  <c:v>6</c:v>
                </c:pt>
                <c:pt idx="1465">
                  <c:v>6</c:v>
                </c:pt>
                <c:pt idx="1466">
                  <c:v>6</c:v>
                </c:pt>
                <c:pt idx="1467">
                  <c:v>6</c:v>
                </c:pt>
                <c:pt idx="1468">
                  <c:v>8</c:v>
                </c:pt>
                <c:pt idx="1469">
                  <c:v>8</c:v>
                </c:pt>
                <c:pt idx="1470">
                  <c:v>4</c:v>
                </c:pt>
                <c:pt idx="1471">
                  <c:v>2</c:v>
                </c:pt>
                <c:pt idx="1472">
                  <c:v>8</c:v>
                </c:pt>
                <c:pt idx="1473">
                  <c:v>8</c:v>
                </c:pt>
                <c:pt idx="1474">
                  <c:v>2</c:v>
                </c:pt>
                <c:pt idx="1475">
                  <c:v>6</c:v>
                </c:pt>
                <c:pt idx="1476">
                  <c:v>2</c:v>
                </c:pt>
                <c:pt idx="1477">
                  <c:v>4</c:v>
                </c:pt>
                <c:pt idx="1478">
                  <c:v>4</c:v>
                </c:pt>
                <c:pt idx="1479">
                  <c:v>10</c:v>
                </c:pt>
                <c:pt idx="1480">
                  <c:v>8</c:v>
                </c:pt>
                <c:pt idx="1481">
                  <c:v>6</c:v>
                </c:pt>
                <c:pt idx="1482">
                  <c:v>10</c:v>
                </c:pt>
                <c:pt idx="1483">
                  <c:v>2</c:v>
                </c:pt>
                <c:pt idx="1484">
                  <c:v>10</c:v>
                </c:pt>
                <c:pt idx="1485">
                  <c:v>8</c:v>
                </c:pt>
                <c:pt idx="1486">
                  <c:v>8</c:v>
                </c:pt>
                <c:pt idx="1487">
                  <c:v>6</c:v>
                </c:pt>
                <c:pt idx="1488">
                  <c:v>4</c:v>
                </c:pt>
                <c:pt idx="1489">
                  <c:v>6</c:v>
                </c:pt>
                <c:pt idx="1490">
                  <c:v>4</c:v>
                </c:pt>
                <c:pt idx="1491">
                  <c:v>2</c:v>
                </c:pt>
                <c:pt idx="1492">
                  <c:v>6</c:v>
                </c:pt>
                <c:pt idx="1493">
                  <c:v>2</c:v>
                </c:pt>
                <c:pt idx="1494">
                  <c:v>4</c:v>
                </c:pt>
                <c:pt idx="1495">
                  <c:v>12</c:v>
                </c:pt>
                <c:pt idx="1496">
                  <c:v>2</c:v>
                </c:pt>
                <c:pt idx="1497">
                  <c:v>6</c:v>
                </c:pt>
                <c:pt idx="1498">
                  <c:v>8</c:v>
                </c:pt>
                <c:pt idx="1499">
                  <c:v>2</c:v>
                </c:pt>
                <c:pt idx="1500">
                  <c:v>12</c:v>
                </c:pt>
                <c:pt idx="1501">
                  <c:v>6</c:v>
                </c:pt>
                <c:pt idx="1502">
                  <c:v>4</c:v>
                </c:pt>
                <c:pt idx="1503">
                  <c:v>4</c:v>
                </c:pt>
                <c:pt idx="1504">
                  <c:v>8</c:v>
                </c:pt>
                <c:pt idx="1505">
                  <c:v>6</c:v>
                </c:pt>
                <c:pt idx="1506">
                  <c:v>4</c:v>
                </c:pt>
                <c:pt idx="1507">
                  <c:v>8</c:v>
                </c:pt>
                <c:pt idx="1508">
                  <c:v>8</c:v>
                </c:pt>
                <c:pt idx="1509">
                  <c:v>12</c:v>
                </c:pt>
                <c:pt idx="1510">
                  <c:v>8</c:v>
                </c:pt>
                <c:pt idx="1511">
                  <c:v>10</c:v>
                </c:pt>
                <c:pt idx="1512">
                  <c:v>4</c:v>
                </c:pt>
                <c:pt idx="1513">
                  <c:v>4</c:v>
                </c:pt>
                <c:pt idx="1514">
                  <c:v>4</c:v>
                </c:pt>
                <c:pt idx="1515">
                  <c:v>0</c:v>
                </c:pt>
                <c:pt idx="1516">
                  <c:v>8</c:v>
                </c:pt>
                <c:pt idx="1517">
                  <c:v>6</c:v>
                </c:pt>
                <c:pt idx="1518">
                  <c:v>8</c:v>
                </c:pt>
                <c:pt idx="1519">
                  <c:v>8</c:v>
                </c:pt>
                <c:pt idx="1520">
                  <c:v>6</c:v>
                </c:pt>
                <c:pt idx="1521">
                  <c:v>6</c:v>
                </c:pt>
                <c:pt idx="1522">
                  <c:v>6</c:v>
                </c:pt>
                <c:pt idx="1523">
                  <c:v>8</c:v>
                </c:pt>
                <c:pt idx="1524">
                  <c:v>6</c:v>
                </c:pt>
                <c:pt idx="1525">
                  <c:v>2</c:v>
                </c:pt>
                <c:pt idx="1526">
                  <c:v>6</c:v>
                </c:pt>
                <c:pt idx="1527">
                  <c:v>6</c:v>
                </c:pt>
                <c:pt idx="1528">
                  <c:v>8</c:v>
                </c:pt>
                <c:pt idx="1529">
                  <c:v>6</c:v>
                </c:pt>
                <c:pt idx="1530">
                  <c:v>6</c:v>
                </c:pt>
                <c:pt idx="1531">
                  <c:v>6</c:v>
                </c:pt>
                <c:pt idx="1532">
                  <c:v>6</c:v>
                </c:pt>
                <c:pt idx="1533">
                  <c:v>6</c:v>
                </c:pt>
                <c:pt idx="1534">
                  <c:v>10</c:v>
                </c:pt>
                <c:pt idx="1535">
                  <c:v>6</c:v>
                </c:pt>
                <c:pt idx="1536">
                  <c:v>10</c:v>
                </c:pt>
                <c:pt idx="1537">
                  <c:v>8</c:v>
                </c:pt>
                <c:pt idx="1538">
                  <c:v>10</c:v>
                </c:pt>
                <c:pt idx="1539">
                  <c:v>4</c:v>
                </c:pt>
                <c:pt idx="1540">
                  <c:v>2</c:v>
                </c:pt>
                <c:pt idx="1541">
                  <c:v>8</c:v>
                </c:pt>
                <c:pt idx="1542">
                  <c:v>6</c:v>
                </c:pt>
                <c:pt idx="1543">
                  <c:v>4</c:v>
                </c:pt>
                <c:pt idx="1544">
                  <c:v>4</c:v>
                </c:pt>
                <c:pt idx="1545">
                  <c:v>6</c:v>
                </c:pt>
                <c:pt idx="1546">
                  <c:v>8</c:v>
                </c:pt>
                <c:pt idx="1547">
                  <c:v>12</c:v>
                </c:pt>
                <c:pt idx="1548">
                  <c:v>4</c:v>
                </c:pt>
                <c:pt idx="1549">
                  <c:v>2</c:v>
                </c:pt>
                <c:pt idx="1550">
                  <c:v>6</c:v>
                </c:pt>
                <c:pt idx="1551">
                  <c:v>2</c:v>
                </c:pt>
                <c:pt idx="1552">
                  <c:v>6</c:v>
                </c:pt>
                <c:pt idx="1553">
                  <c:v>8</c:v>
                </c:pt>
                <c:pt idx="1554">
                  <c:v>6</c:v>
                </c:pt>
                <c:pt idx="1555">
                  <c:v>10</c:v>
                </c:pt>
                <c:pt idx="1556">
                  <c:v>8</c:v>
                </c:pt>
                <c:pt idx="1557">
                  <c:v>6</c:v>
                </c:pt>
                <c:pt idx="1558">
                  <c:v>2</c:v>
                </c:pt>
                <c:pt idx="1559">
                  <c:v>8</c:v>
                </c:pt>
                <c:pt idx="1560">
                  <c:v>8</c:v>
                </c:pt>
                <c:pt idx="1561">
                  <c:v>6</c:v>
                </c:pt>
                <c:pt idx="1562">
                  <c:v>4</c:v>
                </c:pt>
                <c:pt idx="1563">
                  <c:v>12</c:v>
                </c:pt>
                <c:pt idx="1564">
                  <c:v>2</c:v>
                </c:pt>
                <c:pt idx="1565">
                  <c:v>2</c:v>
                </c:pt>
                <c:pt idx="1566">
                  <c:v>6</c:v>
                </c:pt>
                <c:pt idx="1567">
                  <c:v>12</c:v>
                </c:pt>
                <c:pt idx="1568">
                  <c:v>8</c:v>
                </c:pt>
                <c:pt idx="1569">
                  <c:v>6</c:v>
                </c:pt>
                <c:pt idx="1570">
                  <c:v>10</c:v>
                </c:pt>
                <c:pt idx="1571">
                  <c:v>6</c:v>
                </c:pt>
                <c:pt idx="1572">
                  <c:v>6</c:v>
                </c:pt>
                <c:pt idx="1573">
                  <c:v>6</c:v>
                </c:pt>
                <c:pt idx="1574">
                  <c:v>6</c:v>
                </c:pt>
                <c:pt idx="1575">
                  <c:v>10</c:v>
                </c:pt>
                <c:pt idx="1576">
                  <c:v>4</c:v>
                </c:pt>
                <c:pt idx="1577">
                  <c:v>8</c:v>
                </c:pt>
                <c:pt idx="1578">
                  <c:v>2</c:v>
                </c:pt>
                <c:pt idx="1579">
                  <c:v>6</c:v>
                </c:pt>
                <c:pt idx="1580">
                  <c:v>6</c:v>
                </c:pt>
                <c:pt idx="1581">
                  <c:v>8</c:v>
                </c:pt>
                <c:pt idx="1582">
                  <c:v>10</c:v>
                </c:pt>
                <c:pt idx="1583">
                  <c:v>6</c:v>
                </c:pt>
                <c:pt idx="1584">
                  <c:v>2</c:v>
                </c:pt>
                <c:pt idx="1585">
                  <c:v>8</c:v>
                </c:pt>
                <c:pt idx="1586">
                  <c:v>4</c:v>
                </c:pt>
                <c:pt idx="1587">
                  <c:v>8</c:v>
                </c:pt>
                <c:pt idx="1588">
                  <c:v>10</c:v>
                </c:pt>
                <c:pt idx="1589">
                  <c:v>8</c:v>
                </c:pt>
                <c:pt idx="1590">
                  <c:v>8</c:v>
                </c:pt>
                <c:pt idx="1591">
                  <c:v>10</c:v>
                </c:pt>
                <c:pt idx="1592">
                  <c:v>6</c:v>
                </c:pt>
                <c:pt idx="1593">
                  <c:v>6</c:v>
                </c:pt>
                <c:pt idx="1594">
                  <c:v>10</c:v>
                </c:pt>
                <c:pt idx="1595">
                  <c:v>6</c:v>
                </c:pt>
                <c:pt idx="1596">
                  <c:v>6</c:v>
                </c:pt>
                <c:pt idx="1597">
                  <c:v>4</c:v>
                </c:pt>
                <c:pt idx="1598">
                  <c:v>8</c:v>
                </c:pt>
                <c:pt idx="1599">
                  <c:v>6</c:v>
                </c:pt>
                <c:pt idx="1600">
                  <c:v>8</c:v>
                </c:pt>
                <c:pt idx="1601">
                  <c:v>2</c:v>
                </c:pt>
                <c:pt idx="1602">
                  <c:v>4</c:v>
                </c:pt>
                <c:pt idx="1603">
                  <c:v>4</c:v>
                </c:pt>
                <c:pt idx="1604">
                  <c:v>4</c:v>
                </c:pt>
                <c:pt idx="1605">
                  <c:v>6</c:v>
                </c:pt>
                <c:pt idx="1606">
                  <c:v>6</c:v>
                </c:pt>
                <c:pt idx="1607">
                  <c:v>8</c:v>
                </c:pt>
                <c:pt idx="1608">
                  <c:v>8</c:v>
                </c:pt>
                <c:pt idx="1609">
                  <c:v>8</c:v>
                </c:pt>
                <c:pt idx="1610">
                  <c:v>8</c:v>
                </c:pt>
                <c:pt idx="1611">
                  <c:v>2</c:v>
                </c:pt>
                <c:pt idx="1612">
                  <c:v>6</c:v>
                </c:pt>
                <c:pt idx="1613">
                  <c:v>6</c:v>
                </c:pt>
                <c:pt idx="1614">
                  <c:v>4</c:v>
                </c:pt>
                <c:pt idx="1615">
                  <c:v>6</c:v>
                </c:pt>
                <c:pt idx="1616">
                  <c:v>2</c:v>
                </c:pt>
                <c:pt idx="1617">
                  <c:v>2</c:v>
                </c:pt>
                <c:pt idx="1618">
                  <c:v>4</c:v>
                </c:pt>
                <c:pt idx="1619">
                  <c:v>8</c:v>
                </c:pt>
                <c:pt idx="1620">
                  <c:v>4</c:v>
                </c:pt>
                <c:pt idx="1621">
                  <c:v>2</c:v>
                </c:pt>
                <c:pt idx="1622">
                  <c:v>2</c:v>
                </c:pt>
                <c:pt idx="1623">
                  <c:v>6</c:v>
                </c:pt>
                <c:pt idx="1624">
                  <c:v>4</c:v>
                </c:pt>
                <c:pt idx="1625">
                  <c:v>6</c:v>
                </c:pt>
                <c:pt idx="1626">
                  <c:v>4</c:v>
                </c:pt>
                <c:pt idx="1627">
                  <c:v>4</c:v>
                </c:pt>
                <c:pt idx="1628">
                  <c:v>8</c:v>
                </c:pt>
                <c:pt idx="1629">
                  <c:v>4</c:v>
                </c:pt>
                <c:pt idx="1630">
                  <c:v>6</c:v>
                </c:pt>
                <c:pt idx="1631">
                  <c:v>8</c:v>
                </c:pt>
                <c:pt idx="1632">
                  <c:v>2</c:v>
                </c:pt>
                <c:pt idx="1633">
                  <c:v>4</c:v>
                </c:pt>
                <c:pt idx="1634">
                  <c:v>6</c:v>
                </c:pt>
                <c:pt idx="1635">
                  <c:v>2</c:v>
                </c:pt>
                <c:pt idx="1636">
                  <c:v>8</c:v>
                </c:pt>
                <c:pt idx="1637">
                  <c:v>4</c:v>
                </c:pt>
                <c:pt idx="1638">
                  <c:v>4</c:v>
                </c:pt>
                <c:pt idx="1639">
                  <c:v>8</c:v>
                </c:pt>
                <c:pt idx="1640">
                  <c:v>4</c:v>
                </c:pt>
                <c:pt idx="1641">
                  <c:v>2</c:v>
                </c:pt>
                <c:pt idx="1642">
                  <c:v>6</c:v>
                </c:pt>
                <c:pt idx="1643">
                  <c:v>4</c:v>
                </c:pt>
                <c:pt idx="1644">
                  <c:v>6</c:v>
                </c:pt>
                <c:pt idx="1645">
                  <c:v>8</c:v>
                </c:pt>
                <c:pt idx="1646">
                  <c:v>4</c:v>
                </c:pt>
                <c:pt idx="1647">
                  <c:v>10</c:v>
                </c:pt>
                <c:pt idx="1648">
                  <c:v>6</c:v>
                </c:pt>
                <c:pt idx="1649">
                  <c:v>6</c:v>
                </c:pt>
                <c:pt idx="1650">
                  <c:v>8</c:v>
                </c:pt>
                <c:pt idx="1651">
                  <c:v>6</c:v>
                </c:pt>
                <c:pt idx="1652">
                  <c:v>8</c:v>
                </c:pt>
                <c:pt idx="1653">
                  <c:v>4</c:v>
                </c:pt>
                <c:pt idx="1654">
                  <c:v>10</c:v>
                </c:pt>
                <c:pt idx="1655">
                  <c:v>6</c:v>
                </c:pt>
                <c:pt idx="1656">
                  <c:v>8</c:v>
                </c:pt>
                <c:pt idx="1657">
                  <c:v>8</c:v>
                </c:pt>
                <c:pt idx="1658">
                  <c:v>8</c:v>
                </c:pt>
                <c:pt idx="1659">
                  <c:v>8</c:v>
                </c:pt>
                <c:pt idx="1660">
                  <c:v>6</c:v>
                </c:pt>
                <c:pt idx="1661">
                  <c:v>6</c:v>
                </c:pt>
                <c:pt idx="1662">
                  <c:v>6</c:v>
                </c:pt>
                <c:pt idx="1663">
                  <c:v>6</c:v>
                </c:pt>
                <c:pt idx="1664">
                  <c:v>6</c:v>
                </c:pt>
                <c:pt idx="1665">
                  <c:v>4</c:v>
                </c:pt>
                <c:pt idx="1666">
                  <c:v>8</c:v>
                </c:pt>
                <c:pt idx="1667">
                  <c:v>4</c:v>
                </c:pt>
                <c:pt idx="1668">
                  <c:v>4</c:v>
                </c:pt>
                <c:pt idx="1669">
                  <c:v>4</c:v>
                </c:pt>
                <c:pt idx="1670">
                  <c:v>4</c:v>
                </c:pt>
                <c:pt idx="1671">
                  <c:v>6</c:v>
                </c:pt>
                <c:pt idx="1672">
                  <c:v>2</c:v>
                </c:pt>
                <c:pt idx="1673">
                  <c:v>6</c:v>
                </c:pt>
                <c:pt idx="1674">
                  <c:v>6</c:v>
                </c:pt>
                <c:pt idx="1675">
                  <c:v>6</c:v>
                </c:pt>
                <c:pt idx="1676">
                  <c:v>4</c:v>
                </c:pt>
                <c:pt idx="1677">
                  <c:v>8</c:v>
                </c:pt>
                <c:pt idx="1678">
                  <c:v>6</c:v>
                </c:pt>
                <c:pt idx="1679">
                  <c:v>6</c:v>
                </c:pt>
                <c:pt idx="1680">
                  <c:v>8</c:v>
                </c:pt>
                <c:pt idx="1681">
                  <c:v>8</c:v>
                </c:pt>
                <c:pt idx="1682">
                  <c:v>4</c:v>
                </c:pt>
                <c:pt idx="1683">
                  <c:v>6</c:v>
                </c:pt>
                <c:pt idx="1684">
                  <c:v>4</c:v>
                </c:pt>
                <c:pt idx="1685">
                  <c:v>8</c:v>
                </c:pt>
                <c:pt idx="1686">
                  <c:v>2</c:v>
                </c:pt>
                <c:pt idx="1687">
                  <c:v>4</c:v>
                </c:pt>
                <c:pt idx="1688">
                  <c:v>4</c:v>
                </c:pt>
                <c:pt idx="1689">
                  <c:v>10</c:v>
                </c:pt>
                <c:pt idx="1690">
                  <c:v>6</c:v>
                </c:pt>
                <c:pt idx="1691">
                  <c:v>6</c:v>
                </c:pt>
                <c:pt idx="1692">
                  <c:v>4</c:v>
                </c:pt>
                <c:pt idx="1693">
                  <c:v>6</c:v>
                </c:pt>
                <c:pt idx="1694">
                  <c:v>10</c:v>
                </c:pt>
                <c:pt idx="1695">
                  <c:v>4</c:v>
                </c:pt>
                <c:pt idx="1696">
                  <c:v>6</c:v>
                </c:pt>
                <c:pt idx="1697">
                  <c:v>6</c:v>
                </c:pt>
                <c:pt idx="1698">
                  <c:v>4</c:v>
                </c:pt>
                <c:pt idx="1699">
                  <c:v>4</c:v>
                </c:pt>
                <c:pt idx="1700">
                  <c:v>6</c:v>
                </c:pt>
                <c:pt idx="1701">
                  <c:v>8</c:v>
                </c:pt>
                <c:pt idx="1702">
                  <c:v>12</c:v>
                </c:pt>
                <c:pt idx="1703">
                  <c:v>4</c:v>
                </c:pt>
                <c:pt idx="1704">
                  <c:v>6</c:v>
                </c:pt>
                <c:pt idx="1705">
                  <c:v>4</c:v>
                </c:pt>
                <c:pt idx="1706">
                  <c:v>6</c:v>
                </c:pt>
                <c:pt idx="1707">
                  <c:v>8</c:v>
                </c:pt>
                <c:pt idx="1708">
                  <c:v>4</c:v>
                </c:pt>
                <c:pt idx="1709">
                  <c:v>4</c:v>
                </c:pt>
                <c:pt idx="1710">
                  <c:v>8</c:v>
                </c:pt>
                <c:pt idx="1711">
                  <c:v>8</c:v>
                </c:pt>
                <c:pt idx="1712">
                  <c:v>6</c:v>
                </c:pt>
                <c:pt idx="1713">
                  <c:v>6</c:v>
                </c:pt>
                <c:pt idx="1714">
                  <c:v>8</c:v>
                </c:pt>
                <c:pt idx="1715">
                  <c:v>4</c:v>
                </c:pt>
                <c:pt idx="1716">
                  <c:v>4</c:v>
                </c:pt>
                <c:pt idx="1717">
                  <c:v>10</c:v>
                </c:pt>
                <c:pt idx="1718">
                  <c:v>4</c:v>
                </c:pt>
                <c:pt idx="1719">
                  <c:v>4</c:v>
                </c:pt>
                <c:pt idx="1720">
                  <c:v>8</c:v>
                </c:pt>
                <c:pt idx="1721">
                  <c:v>8</c:v>
                </c:pt>
                <c:pt idx="1722">
                  <c:v>6</c:v>
                </c:pt>
                <c:pt idx="1723">
                  <c:v>4</c:v>
                </c:pt>
                <c:pt idx="1724">
                  <c:v>10</c:v>
                </c:pt>
                <c:pt idx="1725">
                  <c:v>8</c:v>
                </c:pt>
                <c:pt idx="1726">
                  <c:v>6</c:v>
                </c:pt>
                <c:pt idx="1727">
                  <c:v>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7E-4CE5-A0DC-54AAA36FE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226120"/>
        <c:axId val="592224480"/>
      </c:scatterChart>
      <c:valAx>
        <c:axId val="592226120"/>
        <c:scaling>
          <c:orientation val="minMax"/>
          <c:max val="12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/>
                  <a:t>Marker Score</a:t>
                </a:r>
              </a:p>
            </c:rich>
          </c:tx>
          <c:layout>
            <c:manualLayout>
              <c:xMode val="edge"/>
              <c:yMode val="edge"/>
              <c:x val="0.41807815746736787"/>
              <c:y val="0.8754519774011299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4480"/>
        <c:crossesAt val="0"/>
        <c:crossBetween val="midCat"/>
        <c:majorUnit val="2"/>
      </c:valAx>
      <c:valAx>
        <c:axId val="592224480"/>
        <c:scaling>
          <c:orientation val="minMax"/>
          <c:max val="1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 smtClean="0"/>
                  <a:t>Genetic </a:t>
                </a:r>
                <a:r>
                  <a:rPr lang="en-US" dirty="0"/>
                  <a:t>Value</a:t>
                </a:r>
              </a:p>
            </c:rich>
          </c:tx>
          <c:layout>
            <c:manualLayout>
              <c:xMode val="edge"/>
              <c:yMode val="edge"/>
              <c:x val="9.1370571655806559E-2"/>
              <c:y val="0.31538641775248966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2226120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Sheet1!$Y$9:$Y$1736</cx:f>
        <cx:lvl ptCount="1728" formatCode="0,0000">
          <cx:pt idx="0">10.91140515709653</cx:pt>
          <cx:pt idx="1">11.192895821274503</cx:pt>
          <cx:pt idx="2">4.0540582611216038</cx:pt>
          <cx:pt idx="3">7.2831492816491439</cx:pt>
          <cx:pt idx="4">6.3262911431861131</cx:pt>
          <cx:pt idx="5">-1.0432541640713091</cx:pt>
          <cx:pt idx="6">3.442277748169503</cx:pt>
          <cx:pt idx="7">4.8520996955742905</cx:pt>
          <cx:pt idx="8">4.0606028664931575</cx:pt>
          <cx:pt idx="9">4.714750979459069</cx:pt>
          <cx:pt idx="10">9.5358307880246223</cx:pt>
          <cx:pt idx="11">10.14770939932451</cx:pt>
          <cx:pt idx="12">9.2056096238985461</cx:pt>
          <cx:pt idx="13">8.9430263247724486</cx:pt>
          <cx:pt idx="14">5.0249576940660026</cx:pt>
          <cx:pt idx="15">2.8292325873035189</cx:pt>
          <cx:pt idx="16">1.7815963639302144</cx:pt>
          <cx:pt idx="17">-1.7924196682056577</cx:pt>
          <cx:pt idx="18">5.9168342384767252</cx:pt>
          <cx:pt idx="19">3.8196631187454355</cx:pt>
          <cx:pt idx="20">0.053273774114550143</cx:pt>
          <cx:pt idx="21">7.7487236373156811</cx:pt>
          <cx:pt idx="22">7.9807695742473932</cx:pt>
          <cx:pt idx="23">1.5911866643596662</cx:pt>
          <cx:pt idx="24">6.8865818241557966</cx:pt>
          <cx:pt idx="25">3.9960431191855035</cx:pt>
          <cx:pt idx="26">6.2717593590094856</cx:pt>
          <cx:pt idx="27">8.089103928525228</cx:pt>
          <cx:pt idx="28">9.465408542302459</cx:pt>
          <cx:pt idx="29">5.2959453349205319</cx:pt>
          <cx:pt idx="30">4.7638868127529808</cx:pt>
          <cx:pt idx="31">4.2088736957537503</cx:pt>
          <cx:pt idx="32">2.3315981338975611</cx:pt>
          <cx:pt idx="33">8.9780082365487139</cx:pt>
          <cx:pt idx="34">7.5759221054267707</cx:pt>
          <cx:pt idx="35">7.3275791625865772</cx:pt>
          <cx:pt idx="36">5.1169798925378807</cx:pt>
          <cx:pt idx="37">4.7823307494771266</cx:pt>
          <cx:pt idx="38">8.2589053004664628</cx:pt>
          <cx:pt idx="39">5.6774081046219038</cx:pt>
          <cx:pt idx="40">2.6971924301456101</cx:pt>
          <cx:pt idx="41">-2.3028425391233691</cx:pt>
          <cx:pt idx="42">5.1668142089914362</cx:pt>
          <cx:pt idx="43">6.214090199965141</cx:pt>
          <cx:pt idx="44">5.7208088308308866</cx:pt>
          <cx:pt idx="45">7.4371095749030571</cx:pt>
          <cx:pt idx="46">6.0247971318075599</cx:pt>
          <cx:pt idx="47">6.4365264105380735</cx:pt>
          <cx:pt idx="48">7.7211730947784076</cx:pt>
          <cx:pt idx="49">1.6174832721935513</cx:pt>
          <cx:pt idx="50">6.809175645079673</cx:pt>
          <cx:pt idx="51">4.9683636019732944</cx:pt>
          <cx:pt idx="52">1.8729800321889258</cx:pt>
          <cx:pt idx="53">5.7266462622585248</cx:pt>
          <cx:pt idx="54">8.9912890857205952</cx:pt>
          <cx:pt idx="55">1.8624348952700285</cx:pt>
          <cx:pt idx="56">7.3772283431233205</cx:pt>
          <cx:pt idx="57">2.6071472226416654</cx:pt>
          <cx:pt idx="58">5.6709300751502489</cx:pt>
          <cx:pt idx="59">8.8988588187365156</cx:pt>
          <cx:pt idx="60">11.659751007951186</cx:pt>
          <cx:pt idx="61">0.39448860485521342</cx:pt>
          <cx:pt idx="62">-1.9049372912549463</cx:pt>
          <cx:pt idx="63">8.3380580732420047</cx:pt>
          <cx:pt idx="64">11.187172338262462</cx:pt>
          <cx:pt idx="65">9.3753200960366794</cx:pt>
          <cx:pt idx="66">2.8303954292372482</cx:pt>
          <cx:pt idx="67">7.0181697535056395</cx:pt>
          <cx:pt idx="68">2.8697808187619147</cx:pt>
          <cx:pt idx="69">5.3872328953683235</cx:pt>
          <cx:pt idx="70">4.2318430123154345</cx:pt>
          <cx:pt idx="71">10.758042883205288</cx:pt>
          <cx:pt idx="72">7.5216843734094612</cx:pt>
          <cx:pt idx="73">7.9484171369571834</cx:pt>
          <cx:pt idx="74">5.4542105853140912</cx:pt>
          <cx:pt idx="75">0.11492151442175524</cx:pt>
          <cx:pt idx="76">9.6067181235961261</cx:pt>
          <cx:pt idx="77">4.6613525551474222</cx:pt>
          <cx:pt idx="78">6.4025509410633843</cx:pt>
          <cx:pt idx="79">10.868925511969993</cx:pt>
          <cx:pt idx="80">9.2147127653506882</cx:pt>
          <cx:pt idx="81">8.4521344008698627</cx:pt>
          <cx:pt idx="82">5.750164155750852</cx:pt>
          <cx:pt idx="83">9.0079942418417538</cx:pt>
          <cx:pt idx="84">7.359753091083304</cx:pt>
          <cx:pt idx="85">7.3253008777431692</cx:pt>
          <cx:pt idx="86">10.335041940954056</cx:pt>
          <cx:pt idx="87">8.3359109171829129</cx:pt>
          <cx:pt idx="88">3.7918818592217809</cx:pt>
          <cx:pt idx="89">5.8178630032608822</cx:pt>
          <cx:pt idx="90">6.0911017302066783</cx:pt>
          <cx:pt idx="91">3.4275874542418356</cx:pt>
          <cx:pt idx="92">9.6902038623140818</cx:pt>
          <cx:pt idx="93">2.9191147934278558</cx:pt>
          <cx:pt idx="94">9.5506719842392336</cx:pt>
          <cx:pt idx="95">7.5136210353790096</cx:pt>
          <cx:pt idx="96">9.5007511019219422</cx:pt>
          <cx:pt idx="97">11.422798270597051</cx:pt>
          <cx:pt idx="98">7.9994776696655485</cx:pt>
          <cx:pt idx="99">6.4733594446571239</cx:pt>
          <cx:pt idx="100">7.0262652611060687</cx:pt>
          <cx:pt idx="101">4.2399340223422488</cx:pt>
          <cx:pt idx="102">1.293752712791056</cx:pt>
          <cx:pt idx="103">10.796375523901769</cx:pt>
          <cx:pt idx="104">2.2031810611278928</cx:pt>
          <cx:pt idx="105">4.9155890884735012</cx:pt>
          <cx:pt idx="106">-0.39468512456953198</cx:pt>
          <cx:pt idx="107">8.6755525527649553</cx:pt>
          <cx:pt idx="108">5.7356913780863703</cx:pt>
          <cx:pt idx="109">8.9208571005211397</cx:pt>
          <cx:pt idx="110">5.1843608523232945</cx:pt>
          <cx:pt idx="111">9.0314552433874216</cx:pt>
          <cx:pt idx="112">2.8269702257358356</cx:pt>
          <cx:pt idx="113">8.0218518171145234</cx:pt>
          <cx:pt idx="114">3.2766248739714818</cx:pt>
          <cx:pt idx="115">13.418491156514701</cx:pt>
          <cx:pt idx="116">4.7516761369114864</cx:pt>
          <cx:pt idx="117">6.6627224249576074</cx:pt>
          <cx:pt idx="118">6.6789092007283122</cx:pt>
          <cx:pt idx="119">5.2058358928417583</cx:pt>
          <cx:pt idx="120">0.023491957679034225</cx:pt>
          <cx:pt idx="121">8.6066637841761988</cx:pt>
          <cx:pt idx="122">5.7530482543013663</cx:pt>
          <cx:pt idx="123">7.648579717108702</cx:pt>
          <cx:pt idx="124">3.0098453802270928</cx:pt>
          <cx:pt idx="125">12.726514898106773</cx:pt>
          <cx:pt idx="126">0.22489502820459006</cx:pt>
          <cx:pt idx="127">3.3310239487784661</cx:pt>
          <cx:pt idx="128">6.2248907902297699</cx:pt>
          <cx:pt idx="129">9.8225971156762935</cx:pt>
          <cx:pt idx="130">0.99117853638806119</cx:pt>
          <cx:pt idx="131">8.4503107483329565</cx:pt>
          <cx:pt idx="132">9.6789993642619745</cx:pt>
          <cx:pt idx="133">12.602777756870726</cx:pt>
          <cx:pt idx="134">5.4554530907649843</cx:pt>
          <cx:pt idx="135">5.6645518477854102</cx:pt>
          <cx:pt idx="136">12.702122983612462</cx:pt>
          <cx:pt idx="137">4.8760098027582099</cx:pt>
          <cx:pt idx="138">2.7567164187585047</cx:pt>
          <cx:pt idx="139">6.062487608521681</cx:pt>
          <cx:pt idx="140">2.9084503496043794</cx:pt>
          <cx:pt idx="141">4.1191882129543194</cx:pt>
          <cx:pt idx="142">3.4448405336831485</cx:pt>
          <cx:pt idx="143">6.7454267872325229</cx:pt>
          <cx:pt idx="144">1.4138927274768407</cx:pt>
          <cx:pt idx="145">5.9393804581287641</cx:pt>
          <cx:pt idx="146">6.9006884598447682</cx:pt>
          <cx:pt idx="147">2.4713265427161657</cx:pt>
          <cx:pt idx="148">6.3494411929334396</cx:pt>
          <cx:pt idx="149">-1.4759229768531448</cx:pt>
          <cx:pt idx="150">0.36240686558941837</cx:pt>
          <cx:pt idx="151">3.1547723481345074</cx:pt>
          <cx:pt idx="152">8.4025390489925176</cx:pt>
          <cx:pt idx="153">1.7181892317748146</cx:pt>
          <cx:pt idx="154">2.7742892100436594</cx:pt>
          <cx:pt idx="155">2.9634206834569108</cx:pt>
          <cx:pt idx="156">4.3198464269894261</cx:pt>
          <cx:pt idx="157">10.500867380222445</cx:pt>
          <cx:pt idx="158">4.1717286619748153</cx:pt>
          <cx:pt idx="159">5.4552061090499553</cx:pt>
          <cx:pt idx="160">3.4117906576040888</cx:pt>
          <cx:pt idx="161">7.957386862621421</cx:pt>
          <cx:pt idx="162">8.6865943099343443</cx:pt>
          <cx:pt idx="163">6.5917493455124321</cx:pt>
          <cx:pt idx="164">2.7054260927803444</cx:pt>
          <cx:pt idx="165">2.8125433963726767</cx:pt>
          <cx:pt idx="166">-1.6948926628989276</cx:pt>
          <cx:pt idx="167">5.1836154666562955</cx:pt>
          <cx:pt idx="168">1.5568496828721794</cx:pt>
          <cx:pt idx="169">3.0126662519131004</cx:pt>
          <cx:pt idx="170">4.405042485794703</cx:pt>
          <cx:pt idx="171">5.9522808101884959</cx:pt>
          <cx:pt idx="172">5.5117299513440425</cx:pt>
          <cx:pt idx="173">4.5545436070430743</cx:pt>
          <cx:pt idx="174">1.3140472629409377</cx:pt>
          <cx:pt idx="175">6.3087473796949869</cx:pt>
          <cx:pt idx="176">3.8240467198965051</cx:pt>
          <cx:pt idx="177">6.6752014531452462</cx:pt>
          <cx:pt idx="178">7.2891147871787885</cx:pt>
          <cx:pt idx="179">7.3828714100279118</cx:pt>
          <cx:pt idx="180">4.8490388680129772</cx:pt>
          <cx:pt idx="181">5.8164752880391379</cx:pt>
          <cx:pt idx="182">7.3807353135122415</cx:pt>
          <cx:pt idx="183">6.1498029548219071</cx:pt>
          <cx:pt idx="184">2.7089647806161699</cx:pt>
          <cx:pt idx="185">15.653540483501423</cx:pt>
          <cx:pt idx="186">8.6218107179762384</cx:pt>
          <cx:pt idx="187">13.444611627105282</cx:pt>
          <cx:pt idx="188">4.272428274726666</cx:pt>
          <cx:pt idx="189">5.3270066752548297</cx:pt>
          <cx:pt idx="190">7.5337494130330622</cx:pt>
          <cx:pt idx="191">0.7047292900330322</cx:pt>
          <cx:pt idx="192">10.902247329621686</cx:pt>
          <cx:pt idx="193">2.4379658093693619</cx:pt>
          <cx:pt idx="194">4.8476367951842203</cx:pt>
          <cx:pt idx="195">1.9359073116488168</cx:pt>
          <cx:pt idx="196">4.6577939970299091</cx:pt>
          <cx:pt idx="197">2.9056281739483882</cx:pt>
          <cx:pt idx="198">9.6539581258537517</cx:pt>
          <cx:pt idx="199">3.5570925074297244</cx:pt>
          <cx:pt idx="200">4.3361245773510708</cx:pt>
          <cx:pt idx="201">5.2503095944345013</cx:pt>
          <cx:pt idx="202">4.0926594576411572</cx:pt>
          <cx:pt idx="203">6.2494897450392992</cx:pt>
          <cx:pt idx="204">12.866300211189261</cx:pt>
          <cx:pt idx="205">5.7924702035525844</cx:pt>
          <cx:pt idx="206">9.5372872435308018</cx:pt>
          <cx:pt idx="207">6.5461382284143186</cx:pt>
          <cx:pt idx="208">8.5992693536042086</cx:pt>
          <cx:pt idx="209">0.21907609200451228</cx:pt>
          <cx:pt idx="210">8.7683550340194412</cx:pt>
          <cx:pt idx="211">12.367173486467887</cx:pt>
          <cx:pt idx="212">8.0473904232195288</cx:pt>
          <cx:pt idx="213">9.8910606541672568</cx:pt>
          <cx:pt idx="214">7.4049338580162107</cx:pt>
          <cx:pt idx="215">3.5137765205662532</cx:pt>
          <cx:pt idx="216">6.6701810691729833</cx:pt>
          <cx:pt idx="217">7.0090071859329095</cx:pt>
          <cx:pt idx="218">10.906162143240326</cx:pt>
          <cx:pt idx="219">7.5436351823930696</cx:pt>
          <cx:pt idx="220">6.7017024135371805</cx:pt>
          <cx:pt idx="221">4.6494477117730462</cx:pt>
          <cx:pt idx="222">1.6681859434001143</cx:pt>
          <cx:pt idx="223">9.0922610351070787</cx:pt>
          <cx:pt idx="224">9.393341263766068</cx:pt>
          <cx:pt idx="225">6.8657834759973211</cx:pt>
          <cx:pt idx="226">6.5473500484138336</cx:pt>
          <cx:pt idx="227">5.0582949290052657</cx:pt>
          <cx:pt idx="228">5.1908863206836369</cx:pt>
          <cx:pt idx="229">2.610750179842336</cx:pt>
          <cx:pt idx="230">5.0303734685484365</cx:pt>
          <cx:pt idx="231">4.0281343123736058</cx:pt>
          <cx:pt idx="232">8.5321459307868963</cx:pt>
          <cx:pt idx="233">13.153949022654519</cx:pt>
          <cx:pt idx="234">2.6521930210657692</cx:pt>
          <cx:pt idx="235">1.8013483770119372</cx:pt>
          <cx:pt idx="236">6.1195877715448317</cx:pt>
          <cx:pt idx="237">0.28545489362980225</cx:pt>
          <cx:pt idx="238">4.4774047396761745</cx:pt>
          <cx:pt idx="239">0.018236491230360086</cx:pt>
          <cx:pt idx="240">8.2587471510957577</cx:pt>
          <cx:pt idx="241">7.152262721226907</cx:pt>
          <cx:pt idx="242">6.8439766133246884</cx:pt>
          <cx:pt idx="243">2.6958523444795324</cx:pt>
          <cx:pt idx="244">4.6692006025670398</cx:pt>
          <cx:pt idx="245">4.6174973530132339</cx:pt>
          <cx:pt idx="246">6.0044263173794832</cx:pt>
          <cx:pt idx="247">1.9617655889804189</cx:pt>
          <cx:pt idx="248">-1.3051052391158802</cx:pt>
          <cx:pt idx="249">9.8132336862706158</cx:pt>
          <cx:pt idx="250">8.3696678248931882</cx:pt>
          <cx:pt idx="251">7.85095423533211</cx:pt>
          <cx:pt idx="252">8.568795783793103</cx:pt>
          <cx:pt idx="253">8.2058770455628807</cx:pt>
          <cx:pt idx="254">10.453040477813611</cx:pt>
          <cx:pt idx="255">3.103397315041176</cx:pt>
          <cx:pt idx="256">8.9626478880629801</cx:pt>
          <cx:pt idx="257">3.6294721612502316</cx:pt>
          <cx:pt idx="258">1.0140146327629624</cx:pt>
          <cx:pt idx="259">0.61006396808128471</cx:pt>
          <cx:pt idx="260">6.6905932896258111</cx:pt>
          <cx:pt idx="261">7.0335777815174536</cx:pt>
          <cx:pt idx="262">8.455817354396757</cx:pt>
          <cx:pt idx="263">6.7354944162475645</cx:pt>
          <cx:pt idx="264">4.8472526529809095</cx:pt>
          <cx:pt idx="265">6.2550732629778523</cx:pt>
          <cx:pt idx="266">6.4301821375081039</cx:pt>
          <cx:pt idx="267">5.3064898057207461</cx:pt>
          <cx:pt idx="268">7.5222945128234153</cx:pt>
          <cx:pt idx="269">9.2172878876535762</cx:pt>
          <cx:pt idx="270">12.290381595847794</cx:pt>
          <cx:pt idx="271">1.9204660715966793</cx:pt>
          <cx:pt idx="272">-0.64940459787844507</cx:pt>
          <cx:pt idx="273">8.9788227952108084</cx:pt>
          <cx:pt idx="274">6.7190067076025475</cx:pt>
          <cx:pt idx="275">12.724365793342145</cx:pt>
          <cx:pt idx="276">10.564032522639948</cx:pt>
          <cx:pt idx="277">9.629942596542918</cx:pt>
          <cx:pt idx="278">10.631554226018544</cx:pt>
          <cx:pt idx="279">3.1512614412302926</cx:pt>
          <cx:pt idx="280">5.7016193277840497</cx:pt>
          <cx:pt idx="281">-0.086008435321764942</cx:pt>
          <cx:pt idx="282">3.6995435239010321</cx:pt>
          <cx:pt idx="283">4.5944243158465303</cx:pt>
          <cx:pt idx="284">5.4170651256800557</cx:pt>
          <cx:pt idx="285">5.6876311867257057</cx:pt>
          <cx:pt idx="286">10.389148529399762</cx:pt>
          <cx:pt idx="287">7.2069204941384832</cx:pt>
          <cx:pt idx="288">5.0680817934572469</cx:pt>
          <cx:pt idx="289">0.96410291074801013</cx:pt>
          <cx:pt idx="290">3.1139607074706772</cx:pt>
          <cx:pt idx="291">5.5276038618256012</cx:pt>
          <cx:pt idx="292">6.686370090449838</cx:pt>
          <cx:pt idx="293">2.8278035685804603</cx:pt>
          <cx:pt idx="294">6.5106626181216658</cx:pt>
          <cx:pt idx="295">9.7585435000766285</cx:pt>
          <cx:pt idx="296">8.1124103664962366</cx:pt>
          <cx:pt idx="297">6.7663031273489445</cx:pt>
          <cx:pt idx="298">4.6636024244288699</cx:pt>
          <cx:pt idx="299">4.028751147834611</cx:pt>
          <cx:pt idx="300">3.84253996921165</cx:pt>
          <cx:pt idx="301">2.174540643418025</cx:pt>
          <cx:pt idx="302">10.907009417792777</cx:pt>
          <cx:pt idx="303">5.477573766785155</cx:pt>
          <cx:pt idx="304">4.7674878810633174</cx:pt>
          <cx:pt idx="305">6.2365026401841455</cx:pt>
          <cx:pt idx="306">8.8018044907830042</cx:pt>
          <cx:pt idx="307">8.1611294385390298</cx:pt>
          <cx:pt idx="308">8.8000982724741572</cx:pt>
          <cx:pt idx="309">6.0519612771256721</cx:pt>
          <cx:pt idx="310">4.7876895143061873</cx:pt>
          <cx:pt idx="311">7.5629901835992435</cx:pt>
          <cx:pt idx="312">2.5566190818284746</cx:pt>
          <cx:pt idx="313">2.4541054020681523</cx:pt>
          <cx:pt idx="314">1.7437407432510166</cx:pt>
          <cx:pt idx="315">7.7376075237659858</cx:pt>
          <cx:pt idx="316">6.5434501162295788</cx:pt>
          <cx:pt idx="317">5.9301036114513854</cx:pt>
          <cx:pt idx="318">4.9127587816514344</cx:pt>
          <cx:pt idx="319">3.6562741809459083</cx:pt>
          <cx:pt idx="320">4.4232048934854546</cx:pt>
          <cx:pt idx="321">7.4174580013921263</cx:pt>
          <cx:pt idx="322">-1.0921187502140679</cx:pt>
          <cx:pt idx="323">5.5456856765451992</cx:pt>
          <cx:pt idx="324">7.713486195576106</cx:pt>
          <cx:pt idx="325">6.7825310775221386</cx:pt>
          <cx:pt idx="326">5.8352970970636395</cx:pt>
          <cx:pt idx="327">7.1357893456232553</cx:pt>
          <cx:pt idx="328">3.7710061674320121</cx:pt>
          <cx:pt idx="329">11.354407992868493</cx:pt>
          <cx:pt idx="330">0.81341542648984477</cx:pt>
          <cx:pt idx="331">7.571692140091236</cx:pt>
          <cx:pt idx="332">7.9054705618158829</cx:pt>
          <cx:pt idx="333">6.3205723980664361</cx:pt>
          <cx:pt idx="334">12.28260115350249</cx:pt>
          <cx:pt idx="335">4.3631193304320055</cx:pt>
          <cx:pt idx="336">6.2681318135919195</cx:pt>
          <cx:pt idx="337">5.984881544234776</cx:pt>
          <cx:pt idx="338">4.8641619054293583</cx:pt>
          <cx:pt idx="339">4.526914526641665</cx:pt>
          <cx:pt idx="340">8.6179662637633356</cx:pt>
          <cx:pt idx="341">4.8939366611261548</cx:pt>
          <cx:pt idx="342">2.3556368196535775</cx:pt>
          <cx:pt idx="343">6.1499778077695302</cx:pt>
          <cx:pt idx="344">3.7176241614936374</cx:pt>
          <cx:pt idx="345">12.118943186292725</cx:pt>
          <cx:pt idx="346">-1.0939458111013394</cx:pt>
          <cx:pt idx="347">5.235040993285315</cx:pt>
          <cx:pt idx="348">-0.10037948576791855</cx:pt>
          <cx:pt idx="349">10.734541259983068</cx:pt>
          <cx:pt idx="350">4.8292340447049646</cx:pt>
          <cx:pt idx="351">4.6270577014939009</cx:pt>
          <cx:pt idx="352">2.9186728908763131</cx:pt>
          <cx:pt idx="353">11.457120322432877</cx:pt>
          <cx:pt idx="354">1.7277259096930837</cx:pt>
          <cx:pt idx="355">6.3785767174682579</cx:pt>
          <cx:pt idx="356">3.1003994186380606</cx:pt>
          <cx:pt idx="357">2.6236535352417474</cx:pt>
          <cx:pt idx="358">6.8312145683511076</cx:pt>
          <cx:pt idx="359">4.1124417348391136</cx:pt>
          <cx:pt idx="360">12.663319920451352</cx:pt>
          <cx:pt idx="361">7.7006654544491138</cx:pt>
          <cx:pt idx="362">10.268162145368144</cx:pt>
          <cx:pt idx="363">9.7268837053630719</cx:pt>
          <cx:pt idx="364">13.480898561377648</cx:pt>
          <cx:pt idx="365">11.943106346973719</cx:pt>
          <cx:pt idx="366">5.998573572054962</cx:pt>
          <cx:pt idx="367">5.2622566204754699</cx:pt>
          <cx:pt idx="368">12.075925071137824</cx:pt>
          <cx:pt idx="369">9.8393176551878305</cx:pt>
          <cx:pt idx="370">5.8064608441940297</cx:pt>
          <cx:pt idx="371">1.6913138863514883</cx:pt>
          <cx:pt idx="372">8.2949370401131279</cx:pt>
          <cx:pt idx="373">5.670618664826935</cx:pt>
          <cx:pt idx="374">7.3741617293085477</cx:pt>
          <cx:pt idx="375">1.6857674677663996</cx:pt>
          <cx:pt idx="376">3.6089779099512302</cx:pt>
          <cx:pt idx="377">4.1854528622559677</cx:pt>
          <cx:pt idx="378">0.6186703954578503</cx:pt>
          <cx:pt idx="379">2.9952641473324766</cx:pt>
          <cx:pt idx="380">0.81727998502196986</cx:pt>
          <cx:pt idx="381">3.8822635785214299</cx:pt>
          <cx:pt idx="382">7.6289693632176654</cx:pt>
          <cx:pt idx="383">1.1223435660968504</cx:pt>
          <cx:pt idx="384">7.3960939433589417</cx:pt>
          <cx:pt idx="385">7.119738986310665</cx:pt>
          <cx:pt idx="386">10.390432359080867</cx:pt>
          <cx:pt idx="387">3.0749620729866542</cx:pt>
          <cx:pt idx="388">7.5858291305007333</cx:pt>
          <cx:pt idx="389">4.3179088411009001</cx:pt>
          <cx:pt idx="390">1.1265672685081345</cx:pt>
          <cx:pt idx="391">8.4309980135780034</cx:pt>
          <cx:pt idx="392">2.6285609959900267</cx:pt>
          <cx:pt idx="393">6.4726657801213197</cx:pt>
          <cx:pt idx="394">9.9362763272060928</cx:pt>
          <cx:pt idx="395">5.6002614366470862</cx:pt>
          <cx:pt idx="396">5.5105310218873189</cx:pt>
          <cx:pt idx="397">3.9852099449295655</cx:pt>
          <cx:pt idx="398">5.9256949233224496</cx:pt>
          <cx:pt idx="399">1.1858234886472305</cx:pt>
          <cx:pt idx="400">0.59038768062013336</cx:pt>
          <cx:pt idx="401">6.2478593030529606</cx:pt>
          <cx:pt idx="402">5.7021327661332766</cx:pt>
          <cx:pt idx="403">-0.16238505692145777</cx:pt>
          <cx:pt idx="404">7.9476861035520558</cx:pt>
          <cx:pt idx="405">5.9617559021063382</cx:pt>
          <cx:pt idx="406">12.907674488876799</cx:pt>
          <cx:pt idx="407">6.3206274458126313</cx:pt>
          <cx:pt idx="408">8.9763105597256221</cx:pt>
          <cx:pt idx="409">7.3609580487498549</cx:pt>
          <cx:pt idx="410">3.7946274829367588</cx:pt>
          <cx:pt idx="411">6.1766621054052315</cx:pt>
          <cx:pt idx="412">2.2507374908280875</cx:pt>
          <cx:pt idx="413">-1.2922165604143347</cx:pt>
          <cx:pt idx="414">11.675190703337522</cx:pt>
          <cx:pt idx="415">6.0162849039949853</cx:pt>
          <cx:pt idx="416">0.88352309904953952</cx:pt>
          <cx:pt idx="417">9.7393669940658718</cx:pt>
          <cx:pt idx="418">10.815953462238149</cx:pt>
          <cx:pt idx="419">9.9308637793539241</cx:pt>
          <cx:pt idx="420">7.914681126691482</cx:pt>
          <cx:pt idx="421">9.8990407226425674</cx:pt>
          <cx:pt idx="422">7.5060606527674363</cx:pt>
          <cx:pt idx="423">2.7173730876293072</cx:pt>
          <cx:pt idx="424">3.7876808501051267</cx:pt>
          <cx:pt idx="425">5.3962556374643862</cx:pt>
          <cx:pt idx="426">6.8564407137516197</cx:pt>
          <cx:pt idx="427">6.9937898533822356</cx:pt>
          <cx:pt idx="428">-2.0451694401383316</cx:pt>
          <cx:pt idx="429">6.5361894053751435</cx:pt>
          <cx:pt idx="430">3.7708559404746933</cx:pt>
          <cx:pt idx="431">6.7144744810006776</cx:pt>
          <cx:pt idx="432">7.1688497978373151</cx:pt>
          <cx:pt idx="433">5.8269327464976834</cx:pt>
          <cx:pt idx="434">8.1334273173724174</cx:pt>
          <cx:pt idx="435">8.511426649989378</cx:pt>
          <cx:pt idx="436">1.0644185472997707</cx:pt>
          <cx:pt idx="437">12.43511119653156</cx:pt>
          <cx:pt idx="438">6.8094116209768174</cx:pt>
          <cx:pt idx="439">5.5395898191704669</cx:pt>
          <cx:pt idx="440">4.9750189358829813</cx:pt>
          <cx:pt idx="441">5.0166250777104313</cx:pt>
          <cx:pt idx="442">9.1899844004429454</cx:pt>
          <cx:pt idx="443">5.1109290320250746</cx:pt>
          <cx:pt idx="444">-1.3490826702453553</cx:pt>
          <cx:pt idx="445">8.351371170085784</cx:pt>
          <cx:pt idx="446">9.4331515226090161</cx:pt>
          <cx:pt idx="447">10.886237866944915</cx:pt>
          <cx:pt idx="448">6.6708364457566898</cx:pt>
          <cx:pt idx="449">5.9982505944615578</cx:pt>
          <cx:pt idx="450">12.876394104692601</cx:pt>
          <cx:pt idx="451">4.3011915098968219</cx:pt>
          <cx:pt idx="452">8.4667743943765803</cx:pt>
          <cx:pt idx="453">7.0465175518484227</cx:pt>
          <cx:pt idx="454">6.7140344252983555</cx:pt>
          <cx:pt idx="455">1.2928407855947923</cx:pt>
          <cx:pt idx="456">13.200183759565551</cx:pt>
          <cx:pt idx="457">0.47410564668595612</cx:pt>
          <cx:pt idx="458">-0.93889322576805156</cx:pt>
          <cx:pt idx="459">-2.255757888712675</cx:pt>
          <cx:pt idx="460">4.554054843560591</cx:pt>
          <cx:pt idx="461">0.86633352054732793</cx:pt>
          <cx:pt idx="462">10.244815521558174</cx:pt>
          <cx:pt idx="463">3.4303537477893018</cx:pt>
          <cx:pt idx="464">8.6753003794075028</cx:pt>
          <cx:pt idx="465">0.25451714398241743</cx:pt>
          <cx:pt idx="466">1.6282022617126937</cx:pt>
          <cx:pt idx="467">6.3935794867186484</cx:pt>
          <cx:pt idx="468">3.0740131712392769</cx:pt>
          <cx:pt idx="469">8.1384304093103346</cx:pt>
          <cx:pt idx="470">5.6174129163122224</cx:pt>
          <cx:pt idx="471">4.3116470318432931</cx:pt>
          <cx:pt idx="472">5.1472734196663543</cx:pt>
          <cx:pt idx="473">4.8386217975116299</cx:pt>
          <cx:pt idx="474">9.1560473849650759</cx:pt>
          <cx:pt idx="475">4.640203438334602</cx:pt>
          <cx:pt idx="476">7.7027397930289814</cx:pt>
          <cx:pt idx="477">-0.1202603238489921</cx:pt>
          <cx:pt idx="478">4.2840496344020744</cx:pt>
          <cx:pt idx="479">4.3557422168909685</cx:pt>
          <cx:pt idx="480">6.6751151253868919</cx:pt>
          <cx:pt idx="481">5.4269078159097077</cx:pt>
          <cx:pt idx="482">9.9151184671738957</cx:pt>
          <cx:pt idx="483">3.9925101202669158</cx:pt>
          <cx:pt idx="484">1.3823621207709302</cx:pt>
          <cx:pt idx="485">12.996786090386532</cx:pt>
          <cx:pt idx="486">0.74775240500222706</cx:pt>
          <cx:pt idx="487">7.3217460038192677</cx:pt>
          <cx:pt idx="488">1.0081110305317464</cx:pt>
          <cx:pt idx="489">2.4623268986414608</cx:pt>
          <cx:pt idx="490">8.4417472221724292</cx:pt>
          <cx:pt idx="491">5.8580206335696561</cx:pt>
          <cx:pt idx="492">1.4276223920189395</cx:pt>
          <cx:pt idx="493">4.1229115441666622</cx:pt>
          <cx:pt idx="494">9.2546499086767167</cx:pt>
          <cx:pt idx="495">7.0856512936506082</cx:pt>
          <cx:pt idx="496">4.7211543399605809</cx:pt>
          <cx:pt idx="497">5.6658520796680314</cx:pt>
          <cx:pt idx="498">13.445354647816314</cx:pt>
          <cx:pt idx="499">7.2820829452615454</cx:pt>
          <cx:pt idx="500">2.1882583548824783</cx:pt>
          <cx:pt idx="501">8.5747250070042096</cx:pt>
          <cx:pt idx="502">5.6578705844137893</cx:pt>
          <cx:pt idx="503">3.3797749362511968</cx:pt>
          <cx:pt idx="504">6.511560155692818</cx:pt>
          <cx:pt idx="505">7.5481814976576134</cx:pt>
          <cx:pt idx="506">5.1528028307023535</cx:pt>
          <cx:pt idx="507">2.539344748316303</cx:pt>
          <cx:pt idx="508">10.927346633344559</cx:pt>
          <cx:pt idx="509">4.2691550751878369</cx:pt>
          <cx:pt idx="510">10.581320164687407</cx:pt>
          <cx:pt idx="511">5.3759648875613983</cx:pt>
          <cx:pt idx="512">7.5522908512668394</cx:pt>
          <cx:pt idx="513">1.7294438760584721</cx:pt>
          <cx:pt idx="514">8.6242981814554032</cx:pt>
          <cx:pt idx="515">5.595367058911366</cx:pt>
          <cx:pt idx="516">-0.5705231583451944</cx:pt>
          <cx:pt idx="517">9.513230920005995</cx:pt>
          <cx:pt idx="518">8.0513944683825578</cx:pt>
          <cx:pt idx="519">0.31774590726871477</cx:pt>
          <cx:pt idx="520">12.452361565693506</cx:pt>
          <cx:pt idx="521">6.2374541068627334</cx:pt>
          <cx:pt idx="522">3.8531877247428539</cx:pt>
          <cx:pt idx="523">8.1324668168976277</cx:pt>
          <cx:pt idx="524">1.3626404094887472</cx:pt>
          <cx:pt idx="525">6.4528977373346201</cx:pt>
          <cx:pt idx="526">15.276849467592653</cx:pt>
          <cx:pt idx="527">2.8745626091226342</cx:pt>
          <cx:pt idx="528">7.9538378965962888</cx:pt>
          <cx:pt idx="529">3.7465485264057401</cx:pt>
          <cx:pt idx="530">9.5404767837030704</cx:pt>
          <cx:pt idx="531">11.706406988571311</cx:pt>
          <cx:pt idx="532">3.1864555341002814</cx:pt>
          <cx:pt idx="533">1.7063560169710046</cx:pt>
          <cx:pt idx="534">9.4025255832837082</cx:pt>
          <cx:pt idx="535">6.3481071456662415</cx:pt>
          <cx:pt idx="536">3.4432478916266289</cx:pt>
          <cx:pt idx="537">7.0921863472621247</cx:pt>
          <cx:pt idx="538">3.038713966370453</cx:pt>
          <cx:pt idx="539">1.1369015209260267</cx:pt>
          <cx:pt idx="540">3.2369067529969824</cx:pt>
          <cx:pt idx="541">1.8898683999412107</cx:pt>
          <cx:pt idx="542">5.597830399766492</cx:pt>
          <cx:pt idx="543">3.4114374705145636</cx:pt>
          <cx:pt idx="544">5.5705131191379564</cx:pt>
          <cx:pt idx="545">2.6859284080276384</cx:pt>
          <cx:pt idx="546">12.218808304416628</cx:pt>
          <cx:pt idx="547">5.2198656008985083</cx:pt>
          <cx:pt idx="548">9.3304095502483406</cx:pt>
          <cx:pt idx="549">4.6425335407564816</cx:pt>
          <cx:pt idx="550">6.681195827577703</cx:pt>
          <cx:pt idx="551">1.169327739016131</cx:pt>
          <cx:pt idx="552">6.7126842723667606</cx:pt>
          <cx:pt idx="553">3.6468803397119682</cx:pt>
          <cx:pt idx="554">9.0334160487528639</cx:pt>
          <cx:pt idx="555">6.0763851000068678</cx:pt>
          <cx:pt idx="556">5.7569448721510597</cx:pt>
          <cx:pt idx="557">14.04007784299902</cx:pt>
          <cx:pt idx="558">12.087603274868526</cx:pt>
          <cx:pt idx="559">1.9255590980682915</cx:pt>
          <cx:pt idx="560">4.0535652975202163</cx:pt>
          <cx:pt idx="561">2.938378875021745</cx:pt>
          <cx:pt idx="562">4.7404137278880683</cx:pt>
          <cx:pt idx="563">1.1648334944499643</cx:pt>
          <cx:pt idx="564">3.4082762078812747</cx:pt>
          <cx:pt idx="565">3.4781187894566883</cx:pt>
          <cx:pt idx="566">7.1051655554035218</cx:pt>
          <cx:pt idx="567">9.5707674240031491</cx:pt>
          <cx:pt idx="568">9.0352981455150783</cx:pt>
          <cx:pt idx="569">-2.4064444117604991</cx:pt>
          <cx:pt idx="570">-2.3137988123555848</cx:pt>
          <cx:pt idx="571">7.5226483878005217</cx:pt>
          <cx:pt idx="572">7.4194159215314794</cx:pt>
          <cx:pt idx="573">14.625102231815063</cx:pt>
          <cx:pt idx="574">2.5319234272133389</cx:pt>
          <cx:pt idx="575">9.6017720835369929</cx:pt>
          <cx:pt idx="576">7.1068212560619335</cx:pt>
          <cx:pt idx="577">0.57024451853538016</cx:pt>
          <cx:pt idx="578">5.10101373577956</cx:pt>
          <cx:pt idx="579">7.067838708901073</cx:pt>
          <cx:pt idx="580">6.2870302301734426</cx:pt>
          <cx:pt idx="581">9.1452738878491573</cx:pt>
          <cx:pt idx="582">2.6975286391505406</cx:pt>
          <cx:pt idx="583">10.646966408848773</cx:pt>
          <cx:pt idx="584">5.3686897091813011</cx:pt>
          <cx:pt idx="585">4.1319767130339535</cx:pt>
          <cx:pt idx="586">3.3724625754763276</cx:pt>
          <cx:pt idx="587">8.8689900259005512</cx:pt>
          <cx:pt idx="588">6.305787201637199</cx:pt>
          <cx:pt idx="589">6.2957730258827027</cx:pt>
          <cx:pt idx="590">2.6398201944239927</cx:pt>
          <cx:pt idx="591">0.60920011612181835</cx:pt>
          <cx:pt idx="592">1.5188669245423152</cx:pt>
          <cx:pt idx="593">8.5879538969679245</cx:pt>
          <cx:pt idx="594">7.4085559438945356</cx:pt>
          <cx:pt idx="595">6.5940589346776139</cx:pt>
          <cx:pt idx="596">3.4417296239033832</cx:pt>
          <cx:pt idx="597">-1.5324901293774387</cx:pt>
          <cx:pt idx="598">13.705766024777695</cx:pt>
          <cx:pt idx="599">7.5391436371747336</cx:pt>
          <cx:pt idx="600">0.55401944384803503</cx:pt>
          <cx:pt idx="601">5.6114545931723097</cx:pt>
          <cx:pt idx="602">10.89989517387688</cx:pt>
          <cx:pt idx="603">6.3326176717186797</cx:pt>
          <cx:pt idx="604">7.4642471630099854</cx:pt>
          <cx:pt idx="605">8.9793800845581622</cx:pt>
          <cx:pt idx="606">4.5636506241369128</cx:pt>
          <cx:pt idx="607">-3.4777999502672219</cx:pt>
          <cx:pt idx="608">8.4325647412154652</cx:pt>
          <cx:pt idx="609">3.0925038013571982</cx:pt>
          <cx:pt idx="610">6.4132190607050079</cx:pt>
          <cx:pt idx="611">5.8567073082678878</cx:pt>
          <cx:pt idx="612">3.6849939316070817</cx:pt>
          <cx:pt idx="613">5.516295216664334</cx:pt>
          <cx:pt idx="614">3.6632456482482381</cx:pt>
          <cx:pt idx="615">6.601945465781812</cx:pt>
          <cx:pt idx="616">0.44869309971292992</cx:pt>
          <cx:pt idx="617">7.1662036104954474</cx:pt>
          <cx:pt idx="618">8.1149410235001547</cx:pt>
          <cx:pt idx="619">12.478193737927583</cx:pt>
          <cx:pt idx="620">4.2412327527142706</cx:pt>
          <cx:pt idx="621">7.4130008446797708</cx:pt>
          <cx:pt idx="622">-1.2196677933584414</cx:pt>
          <cx:pt idx="623">7.7834125271449857</cx:pt>
          <cx:pt idx="624">7.6106694975276534</cx:pt>
          <cx:pt idx="625">9.1007352909629784</cx:pt>
          <cx:pt idx="626">4.9956686884669912</cx:pt>
          <cx:pt idx="627">7.4470617703498991</cx:pt>
          <cx:pt idx="628">4.7496616054244631</cx:pt>
          <cx:pt idx="629">6.4452152810945726</cx:pt>
          <cx:pt idx="630">4.1693566560686408</cx:pt>
          <cx:pt idx="631">10.12848977965967</cx:pt>
          <cx:pt idx="632">7.309593241885624</cx:pt>
          <cx:pt idx="633">10.330237388964031</cx:pt>
          <cx:pt idx="634">7.2989277125786867</cx:pt>
          <cx:pt idx="635">9.759156669933617</cx:pt>
          <cx:pt idx="636">5.2518685780385219</cx:pt>
          <cx:pt idx="637">2.617747136481134</cx:pt>
          <cx:pt idx="638">3.7480720541478445</cx:pt>
          <cx:pt idx="639">0.80301455941639688</cx:pt>
          <cx:pt idx="640">11.048739426232379</cx:pt>
          <cx:pt idx="641">7.1666156779812473</cx:pt>
          <cx:pt idx="642">5.6368623016443014</cx:pt>
          <cx:pt idx="643">12.03428407793421</cx:pt>
          <cx:pt idx="644">9.6554172783816536</cx:pt>
          <cx:pt idx="645">1.9372533334423139</cx:pt>
          <cx:pt idx="646">8.7532921808097708</cx:pt>
          <cx:pt idx="647">11.531475682107141</cx:pt>
          <cx:pt idx="648">9.3466458054719155</cx:pt>
          <cx:pt idx="649">9.6236663243566305</cx:pt>
          <cx:pt idx="650">11.298837328737248</cx:pt>
          <cx:pt idx="651">10.554855857475989</cx:pt>
          <cx:pt idx="652">3.7031240970953681</cx:pt>
          <cx:pt idx="653">1.5328998497503821</cx:pt>
          <cx:pt idx="654">1.1148248304220836</cx:pt>
          <cx:pt idx="655">7.636753323946337</cx:pt>
          <cx:pt idx="656">6.4394327878841935</cx:pt>
          <cx:pt idx="657">6.4990288779736023</cx:pt>
          <cx:pt idx="658">4.9867840169889908</cx:pt>
          <cx:pt idx="659">9.5376830315247645</cx:pt>
          <cx:pt idx="660">6.3122865979209228</cx:pt>
          <cx:pt idx="661">3.8946600060381038</cx:pt>
          <cx:pt idx="662">2.7362841378144154</cx:pt>
          <cx:pt idx="663">7.5192132826383178</cx:pt>
          <cx:pt idx="664">9.6720398634918681</cx:pt>
          <cx:pt idx="665">3.3965060891975312</cx:pt>
          <cx:pt idx="666">-1.9650212857594234</cx:pt>
          <cx:pt idx="667">8.1088528897646714</cx:pt>
          <cx:pt idx="668">-0.35263600391561623</cx:pt>
          <cx:pt idx="669">2.5681208502888868</cx:pt>
          <cx:pt idx="670">3.3446777123425004</cx:pt>
          <cx:pt idx="671">8.715200452493816</cx:pt>
          <cx:pt idx="672">9.9097419582153634</cx:pt>
          <cx:pt idx="673">5.6970926584889749</cx:pt>
          <cx:pt idx="674">4.8631786709240838</cx:pt>
          <cx:pt idx="675">7.7470379030357686</cx:pt>
          <cx:pt idx="676">7.3356526664754789</cx:pt>
          <cx:pt idx="677">7.2964127034815558</cx:pt>
          <cx:pt idx="678">2.3609854007150091</cx:pt>
          <cx:pt idx="679">4.3469432733944204</cx:pt>
          <cx:pt idx="680">13.038163406020439</cx:pt>
          <cx:pt idx="681">10.011234790356342</cx:pt>
          <cx:pt idx="682">7.7154165358398714</cx:pt>
          <cx:pt idx="683">5.5120720763728963</cx:pt>
          <cx:pt idx="684">12.306103162666885</cx:pt>
          <cx:pt idx="685">0.16055205762417976</cx:pt>
          <cx:pt idx="686">8.9973812775591426</cx:pt>
          <cx:pt idx="687">5.3679180772308825</cx:pt>
          <cx:pt idx="688">10.961594160719113</cx:pt>
          <cx:pt idx="689">12.748707617935558</cx:pt>
          <cx:pt idx="690">10.956227404215248</cx:pt>
          <cx:pt idx="691">2.5556804434109965</cx:pt>
          <cx:pt idx="692">7.1469673543198757</cx:pt>
          <cx:pt idx="693">0.65621442378923867</cx:pt>
          <cx:pt idx="694">9.3587372211099975</cx:pt>
          <cx:pt idx="695">3.6889202098672671</cx:pt>
          <cx:pt idx="696">3.3584549241965291</cx:pt>
          <cx:pt idx="697">10.66078906840497</cx:pt>
          <cx:pt idx="698">5.7326412363921735</cx:pt>
          <cx:pt idx="699">6.4062147737034847</cx:pt>
          <cx:pt idx="700">4.7560288971553515</cx:pt>
          <cx:pt idx="701">4.4587726301676405</cx:pt>
          <cx:pt idx="702">8.430984604445225</cx:pt>
          <cx:pt idx="703">6.3205735628856612</cx:pt>
          <cx:pt idx="704">3.78433333153921</cx:pt>
          <cx:pt idx="705">8.4739089048785701</cx:pt>
          <cx:pt idx="706">3.3251266081783148</cx:pt>
          <cx:pt idx="707">9.2432939131050631</cx:pt>
          <cx:pt idx="708">9.3299939197178752</cx:pt>
          <cx:pt idx="709">0.27443547589181772</cx:pt>
          <cx:pt idx="710">12.023927693935569</cx:pt>
          <cx:pt idx="711">8.1734414449836024</cx:pt>
          <cx:pt idx="712">2.3257991981304018</cx:pt>
          <cx:pt idx="713">2.6379904985164622</cx:pt>
          <cx:pt idx="714">8.8440511707989415</cx:pt>
          <cx:pt idx="715">3.6859695119930329</cx:pt>
          <cx:pt idx="716">3.3671317681699109</cx:pt>
          <cx:pt idx="717">9.9367073471649423</cx:pt>
          <cx:pt idx="718">6.5200431274009922</cx:pt>
          <cx:pt idx="719">7.4530581129403188</cx:pt>
          <cx:pt idx="720">6.867176908348533</cx:pt>
          <cx:pt idx="721">2.3544728850660035</cx:pt>
          <cx:pt idx="722">11.013078447343021</cx:pt>
          <cx:pt idx="723">11.578418831457729</cx:pt>
          <cx:pt idx="724">2.3851530236831824</cx:pt>
          <cx:pt idx="725">3.0609319830952137</cx:pt>
          <cx:pt idx="726">8.8701130914873705</cx:pt>
          <cx:pt idx="727">7.4215602011511406</cx:pt>
          <cx:pt idx="728">4.0120070491445183</cx:pt>
          <cx:pt idx="729">0.25937435162616307</cx:pt>
          <cx:pt idx="730">5.8241240054782342</cx:pt>
          <cx:pt idx="731">1.0597072420935443</cx:pt>
          <cx:pt idx="732">7.3123816495562561</cx:pt>
          <cx:pt idx="733">8.4300814940338586</cx:pt>
          <cx:pt idx="734">9.338917322840798</cx:pt>
          <cx:pt idx="735">2.987698794692645</cx:pt>
          <cx:pt idx="736">8.7764311068404375</cx:pt>
          <cx:pt idx="737">4.3691004208860313</cx:pt>
          <cx:pt idx="738">11.954994092366524</cx:pt>
          <cx:pt idx="739">2.0311497119780384</cx:pt>
          <cx:pt idx="740">4.8759590080497857</cx:pt>
          <cx:pt idx="741">4.1665303726548046</cx:pt>
          <cx:pt idx="742">5.2441456929602817</cx:pt>
          <cx:pt idx="743">9.1746611159283837</cx:pt>
          <cx:pt idx="744">1.2845472308470207</cx:pt>
          <cx:pt idx="745">-1.5913351611347206</cx:pt>
          <cx:pt idx="746">2.9913565550800474</cx:pt>
          <cx:pt idx="747">11.109903046504794</cx:pt>
          <cx:pt idx="748">1.091866642012012</cx:pt>
          <cx:pt idx="749">2.8667298078405974</cx:pt>
          <cx:pt idx="750">9.8473988477858576</cx:pt>
          <cx:pt idx="751">1.0758587871798486</cx:pt>
          <cx:pt idx="752">10.323373053872283</cx:pt>
          <cx:pt idx="753">5.4994593591684673</cx:pt>
          <cx:pt idx="754">8.5682993727198369</cx:pt>
          <cx:pt idx="755">1.8000855227488268</cx:pt>
          <cx:pt idx="756">6.830000627582903</cx:pt>
          <cx:pt idx="757">9.3676823755502632</cx:pt>
          <cx:pt idx="758">5.5897231212885083</cx:pt>
          <cx:pt idx="759">2.3620965150920199</cx:pt>
          <cx:pt idx="760">5.226594507449839</cx:pt>
          <cx:pt idx="761">-2.2121040371740133</cx:pt>
          <cx:pt idx="762">4.190784057842758</cx:pt>
          <cx:pt idx="763">5.712682451128364</cx:pt>
          <cx:pt idx="764">3.6011489693412155</cx:pt>
          <cx:pt idx="765">13.348567882938637</cx:pt>
          <cx:pt idx="766">4.7917387372802747</cx:pt>
          <cx:pt idx="767">9.869462386402974</cx:pt>
          <cx:pt idx="768">6.5338447761213381</cx:pt>
          <cx:pt idx="769">4.6748652971454048</cx:pt>
          <cx:pt idx="770">5.1540087415847484</cx:pt>
          <cx:pt idx="771">-0.48583748069597998</cx:pt>
          <cx:pt idx="772">15.274171415979946</cx:pt>
          <cx:pt idx="773">5.1238947361028639</cx:pt>
          <cx:pt idx="774">7.783295652697273</cx:pt>
          <cx:pt idx="775">5.8208420186596816</cx:pt>
          <cx:pt idx="776">5.8467686219771275</cx:pt>
          <cx:pt idx="777">9.1895831150397829</cx:pt>
          <cx:pt idx="778">11.662090216932246</cx:pt>
          <cx:pt idx="779">5.6275104823705071</cx:pt>
          <cx:pt idx="780">10.574645732413103</cx:pt>
          <cx:pt idx="781">6.0249830835337939</cx:pt>
          <cx:pt idx="782">2.5600307713394912</cx:pt>
          <cx:pt idx="783">8.0520988141638448</cx:pt>
          <cx:pt idx="784">10.439812011742584</cx:pt>
          <cx:pt idx="785">5.1210520513868047</cx:pt>
          <cx:pt idx="786">7.1174174659542206</cx:pt>
          <cx:pt idx="787">10.721603188308483</cx:pt>
          <cx:pt idx="788">1.3212533367391246</cx:pt>
          <cx:pt idx="789">13.105011496428002</cx:pt>
          <cx:pt idx="790">7.665058882280432</cx:pt>
          <cx:pt idx="791">7.392210199018213</cx:pt>
          <cx:pt idx="792">8.4819120052654462</cx:pt>
          <cx:pt idx="793">-1.4738324612747853</cx:pt>
          <cx:pt idx="794">9.9102954006309147</cx:pt>
          <cx:pt idx="795">10.341887084713232</cx:pt>
          <cx:pt idx="796">5.1010735147537005</cx:pt>
          <cx:pt idx="797">2.8835502972944242</cx:pt>
          <cx:pt idx="798">8.4804812002098195</cx:pt>
          <cx:pt idx="799">3.3676347938382665</cx:pt>
          <cx:pt idx="800">1.974334475297896</cx:pt>
          <cx:pt idx="801">2.9334671798390151</cx:pt>
          <cx:pt idx="802">13.202544464484255</cx:pt>
          <cx:pt idx="803">4.0440558751612716</cx:pt>
          <cx:pt idx="804">8.6310189802299337</cx:pt>
          <cx:pt idx="805">7.0964582609804978</cx:pt>
          <cx:pt idx="806">8.4033965077560584</cx:pt>
          <cx:pt idx="807">1.3112315025363435</cx:pt>
          <cx:pt idx="808">3.1016779217846286</cx:pt>
          <cx:pt idx="809">11.735841938081752</cx:pt>
          <cx:pt idx="810">0.89469789503872788</cx:pt>
          <cx:pt idx="811">5.4211556568774331</cx:pt>
          <cx:pt idx="812">8.5513819530903419</cx:pt>
          <cx:pt idx="813">13.10532739542095</cx:pt>
          <cx:pt idx="814">4.5858703244443708</cx:pt>
          <cx:pt idx="815">5.3353339456119571</cx:pt>
          <cx:pt idx="816">5.8090944884828994</cx:pt>
          <cx:pt idx="817">5.7946561420290035</cx:pt>
          <cx:pt idx="818">2.8975768547610934</cx:pt>
          <cx:pt idx="819">4.6785538960102997</cx:pt>
          <cx:pt idx="820">4.8155081489746969</cx:pt>
          <cx:pt idx="821">6.8806160985609459</cx:pt>
          <cx:pt idx="822">5.2878880476917693</cx:pt>
          <cx:pt idx="823">8.8690417723897212</cx:pt>
          <cx:pt idx="824">6.4139102579714118</cx:pt>
          <cx:pt idx="825">13.517867760350372</cx:pt>
          <cx:pt idx="826">3.2674675205199351</cx:pt>
          <cx:pt idx="827">5.9575271669587657</cx:pt>
          <cx:pt idx="828">4.5281033014777634</cx:pt>
          <cx:pt idx="829">7.0641745921089099</cx:pt>
          <cx:pt idx="830">3.1501543414863926</cx:pt>
          <cx:pt idx="831">10.341256044412038</cx:pt>
          <cx:pt idx="832">3.5867810722751337</cx:pt>
          <cx:pt idx="833">1.1533944890396812</cx:pt>
          <cx:pt idx="834">9.1961849442266281</cx:pt>
          <cx:pt idx="835">5.2341358226043866</cx:pt>
          <cx:pt idx="836">3.7281943206377162</cx:pt>
          <cx:pt idx="837">6.3241744217555098</cx:pt>
          <cx:pt idx="838">1.869780997401304</cx:pt>
          <cx:pt idx="839">2.3469955803567935</cx:pt>
          <cx:pt idx="840">9.3129658067313166</cx:pt>
          <cx:pt idx="841">5.575310346242496</cx:pt>
          <cx:pt idx="842">2.6598069935984876</cx:pt>
          <cx:pt idx="843">4.6029333313648557</cx:pt>
          <cx:pt idx="844">5.1663353597210788</cx:pt>
          <cx:pt idx="845">6.3342711384963764</cx:pt>
          <cx:pt idx="846">5.9010316227754878</cx:pt>
          <cx:pt idx="847">11.047871254759313</cx:pt>
          <cx:pt idx="848">6.5073657384531591</cx:pt>
          <cx:pt idx="849">6.9927224292364363</cx:pt>
          <cx:pt idx="850">2.7985440064075719</cx:pt>
          <cx:pt idx="851">7.5648997789546053</cx:pt>
          <cx:pt idx="852">3.0116439862128854</cx:pt>
          <cx:pt idx="853">0.84503787113905937</cx:pt>
          <cx:pt idx="854">9.8158092065450404</cx:pt>
          <cx:pt idx="855">8.8562916356390353</cx:pt>
          <cx:pt idx="856">7.8059196130897686</cx:pt>
          <cx:pt idx="857">2.8814132605501315</cx:pt>
          <cx:pt idx="858">5.3156625979445975</cx:pt>
          <cx:pt idx="859">5.67410755168512</cx:pt>
          <cx:pt idx="860">12.09800192120758</cx:pt>
          <cx:pt idx="861">4.0992509026711161</cx:pt>
          <cx:pt idx="862">7.7126868669868918</cx:pt>
          <cx:pt idx="863">3.0222529574054851</cx:pt>
          <cx:pt idx="864">3.9694078509244384</cx:pt>
          <cx:pt idx="865">8.6373506615991449</cx:pt>
          <cx:pt idx="866">9.3390081806201266</cx:pt>
          <cx:pt idx="867">3.9302321750041207</cx:pt>
          <cx:pt idx="868">4.7123354589009541</cx:pt>
          <cx:pt idx="869">9.8267992882683668</cx:pt>
          <cx:pt idx="870">11.852011787384507</cx:pt>
          <cx:pt idx="871">7.7297610214870787</cx:pt>
          <cx:pt idx="872">9.0744753464794936</cx:pt>
          <cx:pt idx="873">2.1637769152736208</cx:pt>
          <cx:pt idx="874">5.3352934177341007</cx:pt>
          <cx:pt idx="875">13.701500757645054</cx:pt>
          <cx:pt idx="876">5.6835553225076181</cx:pt>
          <cx:pt idx="877">0.89129442556409411</cx:pt>
          <cx:pt idx="878">5.3564423666736705</cx:pt>
          <cx:pt idx="879">8.8629653346014443</cx:pt>
          <cx:pt idx="880">6.5763649807283331</cx:pt>
          <cx:pt idx="881">6.4421081996857517</cx:pt>
          <cx:pt idx="882">11.235959568754714</cx:pt>
          <cx:pt idx="883">5.414110737951896</cx:pt>
          <cx:pt idx="884">5.6312864624417394</cx:pt>
          <cx:pt idx="885">6.0782630769804706</cx:pt>
          <cx:pt idx="886">5.1400991394338398</cx:pt>
          <cx:pt idx="887">5.2256549688572376</cx:pt>
          <cx:pt idx="888">9.1512674739610453</cx:pt>
          <cx:pt idx="889">3.1807138594115867</cx:pt>
          <cx:pt idx="890">-0.90062279223079056</cx:pt>
          <cx:pt idx="891">1.7646964979147262</cx:pt>
          <cx:pt idx="892">8.3888462391404044</cx:pt>
          <cx:pt idx="893">3.5091816420586874</cx:pt>
          <cx:pt idx="894">3.3365660970129616</cx:pt>
          <cx:pt idx="895">6.1545660312811235</cx:pt>
          <cx:pt idx="896">13.059316608034436</cx:pt>
          <cx:pt idx="897">5.6292074464926944</cx:pt>
          <cx:pt idx="898">9.3265957526839589</cx:pt>
          <cx:pt idx="899">4.3828290650581856</cx:pt>
          <cx:pt idx="900">9.5429257685579678</cx:pt>
          <cx:pt idx="901">3.7546722500984635</cx:pt>
          <cx:pt idx="902">8.2864448406273574</cx:pt>
          <cx:pt idx="903">12.541392830429775</cx:pt>
          <cx:pt idx="904">12.984076322311287</cx:pt>
          <cx:pt idx="905">2.6631294313602485</cx:pt>
          <cx:pt idx="906">9.6144566377290239</cx:pt>
          <cx:pt idx="907">12.632246769334674</cx:pt>
          <cx:pt idx="908">8.7145651913486102</cx:pt>
          <cx:pt idx="909">10.0721158734317</cx:pt>
          <cx:pt idx="910">11.129045402028499</cx:pt>
          <cx:pt idx="911">5.0978726967570855</cx:pt>
          <cx:pt idx="912">8.1303682440270091</cx:pt>
          <cx:pt idx="913">10.292478437113468</cx:pt>
          <cx:pt idx="914">8.6205446504456269</cx:pt>
          <cx:pt idx="915">4.5677187261749186</cx:pt>
          <cx:pt idx="916">1.0595747462736294</cx:pt>
          <cx:pt idx="917">3.264236094697357</cx:pt>
          <cx:pt idx="918">2.7041185746700398</cx:pt>
          <cx:pt idx="919">3.5958392745899719</cx:pt>
          <cx:pt idx="920">5.8970227961887982</cx:pt>
          <cx:pt idx="921">11.18695832553836</cx:pt>
          <cx:pt idx="922">3.9406849659659655</cx:pt>
          <cx:pt idx="923">5.5841826014331417</cx:pt>
          <cx:pt idx="924">6.6641313806189419</cx:pt>
          <cx:pt idx="925">2.2433816288216439</cx:pt>
          <cx:pt idx="926">7.7141590529652628</cx:pt>
          <cx:pt idx="927">6.4330484673179722</cx:pt>
          <cx:pt idx="928">2.9574980175583065</cx:pt>
          <cx:pt idx="929">5.2209546860981453</cx:pt>
          <cx:pt idx="930">9.151007770688798</cx:pt>
          <cx:pt idx="931">14.464033103306804</cx:pt>
          <cx:pt idx="932">8.9954922200371428</cx:pt>
          <cx:pt idx="933">1.6430645279202447</cx:pt>
          <cx:pt idx="934">10.746485165010238</cx:pt>
          <cx:pt idx="935">5.2001465697491938</cx:pt>
          <cx:pt idx="936">4.6768744989561286</cx:pt>
          <cx:pt idx="937">0.84557099497115318</cx:pt>
          <cx:pt idx="938">8.1408888824721863</cx:pt>
          <cx:pt idx="939">8.8102232070788382</cx:pt>
          <cx:pt idx="940">7.8953597292359721</cx:pt>
          <cx:pt idx="941">6.6649833336056048</cx:pt>
          <cx:pt idx="942">7.0357356871820382</cx:pt>
          <cx:pt idx="943">2.1335976280643254</cx:pt>
          <cx:pt idx="944">7.7750030744427052</cx:pt>
          <cx:pt idx="945">7.9764779391831677</cx:pt>
          <cx:pt idx="946">7.6856283826984866</cx:pt>
          <cx:pt idx="947">-0.79999600136569082</cx:pt>
          <cx:pt idx="948">7.3197268929377239</cx:pt>
          <cx:pt idx="949">4.6174536964012649</cx:pt>
          <cx:pt idx="950">5.9419977410361806</cx:pt>
          <cx:pt idx="951">2.3004601471408099</cx:pt>
          <cx:pt idx="952">-0.069251901576036001</cx:pt>
          <cx:pt idx="953">4.2312190616222392</cx:pt>
          <cx:pt idx="954">6.1638298288000648</cx:pt>
          <cx:pt idx="955">5.0267010751378605</cx:pt>
          <cx:pt idx="956">5.1006662941823508</cx:pt>
          <cx:pt idx="957">4.831787932568397</cx:pt>
          <cx:pt idx="958">10.404660148683005</cx:pt>
          <cx:pt idx="959">1.0697560562364807</cx:pt>
          <cx:pt idx="960">3.5381742891561121</cx:pt>
          <cx:pt idx="961">10.125959946703299</cx:pt>
          <cx:pt idx="962">5.0529128491170674</cx:pt>
          <cx:pt idx="963">6.6638501582662863</cx:pt>
          <cx:pt idx="964">6.0390421824034251</cx:pt>
          <cx:pt idx="965">9.4953902159594019</cx:pt>
          <cx:pt idx="966">6.2917815887318298</cx:pt>
          <cx:pt idx="967">5.4523176149642323</cx:pt>
          <cx:pt idx="968">5.5281649042913079</cx:pt>
          <cx:pt idx="969">5.8933146568794346</cx:pt>
          <cx:pt idx="970">3.930465344541358</cx:pt>
          <cx:pt idx="971">3.8345686270714472</cx:pt>
          <cx:pt idx="972">6.9574966610980011</cx:pt>
          <cx:pt idx="973">10.727165876814627</cx:pt>
          <cx:pt idx="974">5.5118991125887531</cx:pt>
          <cx:pt idx="975">2.5985670706729489</cx:pt>
          <cx:pt idx="976">1.0835551876486949</cx:pt>
          <cx:pt idx="977">4.3890508825777772</cx:pt>
          <cx:pt idx="978">8.3788739240702874</cx:pt>
          <cx:pt idx="979">7.570484725540739</cx:pt>
          <cx:pt idx="980">-0.73163221063200545</cx:pt>
          <cx:pt idx="981">11.044802842608721</cx:pt>
          <cx:pt idx="982">9.144374920402532</cx:pt>
          <cx:pt idx="983">5.2555783595068117</cx:pt>
          <cx:pt idx="984">4.8329906784538643</cx:pt>
          <cx:pt idx="985">6.3111816304062307</cx:pt>
          <cx:pt idx="986">6.8506275881456045</cx:pt>
          <cx:pt idx="987">8.1689593438197647</cx:pt>
          <cx:pt idx="988">5.6648247796495621</cx:pt>
          <cx:pt idx="989">2.5722106367057305</cx:pt>
          <cx:pt idx="990">8.0515316351404884</cx:pt>
          <cx:pt idx="991">2.9829851042756719</cx:pt>
          <cx:pt idx="992">0.21125410848710868</cx:pt>
          <cx:pt idx="993">1.7825525452017306</cx:pt>
          <cx:pt idx="994">4.184949616218784</cx:pt>
          <cx:pt idx="995">9.5829653866731395</cx:pt>
          <cx:pt idx="996">3.3558911502323205</cx:pt>
          <cx:pt idx="997">2.9410057090616424</cx:pt>
          <cx:pt idx="998">8.9006950543525427</cx:pt>
          <cx:pt idx="999">7.150557465598621</cx:pt>
          <cx:pt idx="1000">6.9589733869971671</cx:pt>
          <cx:pt idx="1001">7.07466078572795</cx:pt>
          <cx:pt idx="1002">1.6925894144451852</cx:pt>
          <cx:pt idx="1003">6.9792518266770118</cx:pt>
          <cx:pt idx="1004">6.7902842892909092</cx:pt>
          <cx:pt idx="1005">10.959132316663851</cx:pt>
          <cx:pt idx="1006">5.560296480322739</cx:pt>
          <cx:pt idx="1007">13.832750262578733</cx:pt>
          <cx:pt idx="1008">11.626515761914769</cx:pt>
          <cx:pt idx="1009">9.2102814655961804</cx:pt>
          <cx:pt idx="1010">10.155297165779967</cx:pt>
          <cx:pt idx="1011">5.0190718890658106</cx:pt>
          <cx:pt idx="1012">0.86290158294368424</cx:pt>
          <cx:pt idx="1013">10.074472704225025</cx:pt>
          <cx:pt idx="1014">5.9669536059173804</cx:pt>
          <cx:pt idx="1015">7.0402277369799648</cx:pt>
          <cx:pt idx="1016">7.1903434694916157</cx:pt>
          <cx:pt idx="1017">6.7950560515156333</cx:pt>
          <cx:pt idx="1018">2.7299006708966904</cx:pt>
          <cx:pt idx="1019">-0.42951408321786166</cx:pt>
          <cx:pt idx="1020">1.808310808380621</cx:pt>
          <cx:pt idx="1021">4.9211896583664014</cx:pt>
          <cx:pt idx="1022">5.5936802297682711</cx:pt>
          <cx:pt idx="1023">4.1526747416804382</cx:pt>
          <cx:pt idx="1024">8.1882948486510276</cx:pt>
          <cx:pt idx="1025">7.9003894154335335</cx:pt>
          <cx:pt idx="1026">13.235034757777914</cx:pt>
          <cx:pt idx="1027">8.8242229826443896</cx:pt>
          <cx:pt idx="1028">1.761403936344387</cx:pt>
          <cx:pt idx="1029">6.4422369071369925</cx:pt>
          <cx:pt idx="1030">6.27532577897348</cx:pt>
          <cx:pt idx="1031">1.3357100980181142</cx:pt>
          <cx:pt idx="1032">2.580320813366733</cx:pt>
          <cx:pt idx="1033">9.7804617679821373</cx:pt>
          <cx:pt idx="1034">10.797426620258651</cx:pt>
          <cx:pt idx="1035">6.5510265940945231</cx:pt>
          <cx:pt idx="1036">3.1890434177169311</cx:pt>
          <cx:pt idx="1037">5.5827945990563261</cx:pt>
          <cx:pt idx="1038">9.3151069617804616</cx:pt>
          <cx:pt idx="1039">-1.5094309986331957</cx:pt>
          <cx:pt idx="1040">14.268539327004589</cx:pt>
          <cx:pt idx="1041">8.9544806523821983</cx:pt>
          <cx:pt idx="1042">6.4320231717253211</cx:pt>
          <cx:pt idx="1043">5.8707943908812075</cx:pt>
          <cx:pt idx="1044">7.6208364515657534</cx:pt>
          <cx:pt idx="1045">7.7362239117956451</cx:pt>
          <cx:pt idx="1046">6.61572230368684</cx:pt>
          <cx:pt idx="1047">8.4415763407258133</cx:pt>
          <cx:pt idx="1048">4.3472145326648866</cx:pt>
          <cx:pt idx="1049">10.585545370363709</cx:pt>
          <cx:pt idx="1050">9.9349587690941839</cx:pt>
          <cx:pt idx="1051">0.85380571741220956</cx:pt>
          <cx:pt idx="1052">3.3082098327094824</cx:pt>
          <cx:pt idx="1053">4.024298681103442</cx:pt>
          <cx:pt idx="1054">10.439286651289436</cx:pt>
          <cx:pt idx="1055">1.5787818394620516</cx:pt>
          <cx:pt idx="1056">9.159847418988285</cx:pt>
          <cx:pt idx="1057">1.0863544172643196</cx:pt>
          <cx:pt idx="1058">2.3251496892088537</cx:pt>
          <cx:pt idx="1059">11.978867471658326</cx:pt>
          <cx:pt idx="1060">-1.0740323892410077</cx:pt>
          <cx:pt idx="1061">12.424331732662669</cx:pt>
          <cx:pt idx="1062">8.1468174526258377</cx:pt>
          <cx:pt idx="1063">4.2459568552074431</cx:pt>
          <cx:pt idx="1064">4.6474532298534408</cx:pt>
          <cx:pt idx="1065">5.3728114163766687</cx:pt>
          <cx:pt idx="1066">4.1664622043612338</cx:pt>
          <cx:pt idx="1067">-0.13220999222617635</cx:pt>
          <cx:pt idx="1068">-1.1258403714531262</cx:pt>
          <cx:pt idx="1069">6.1185459363807091</cx:pt>
          <cx:pt idx="1070">3.9646016603016778</cx:pt>
          <cx:pt idx="1071">8.4219627841802804</cx:pt>
          <cx:pt idx="1072">7.2142429787715088</cx:pt>
          <cx:pt idx="1073">1.9702064918898683</cx:pt>
          <cx:pt idx="1074">4.8857110970076301</cx:pt>
          <cx:pt idx="1075">12.44493026292975</cx:pt>
          <cx:pt idx="1076">9.333405516151057</cx:pt>
          <cx:pt idx="1077">6.3582775760531085</cx:pt>
          <cx:pt idx="1078">4.5651061795483816</cx:pt>
          <cx:pt idx="1079">8.0421433579953447</cx:pt>
          <cx:pt idx="1080">5.2975890410137207</cx:pt>
          <cx:pt idx="1081">3.6099824451426965</cx:pt>
          <cx:pt idx="1082">1.0146390681510091</cx:pt>
          <cx:pt idx="1083">13.630322816723078</cx:pt>
          <cx:pt idx="1084">5.35737596955894</cx:pt>
          <cx:pt idx="1085">-2.9523678697417424</cx:pt>
          <cx:pt idx="1086">-3.7685358860735203</cx:pt>
          <cx:pt idx="1087">8.3548241092914939</cx:pt>
          <cx:pt idx="1088">10.143077384218349</cx:pt>
          <cx:pt idx="1089">8.0742431230616365</cx:pt>
          <cx:pt idx="1090">11.025763761506342</cx:pt>
          <cx:pt idx="1091">6.924687504955652</cx:pt>
          <cx:pt idx="1092">8.9220871938184949</cx:pt>
          <cx:pt idx="1093">9.4718748482780288</cx:pt>
          <cx:pt idx="1094">7.1613641209664127</cx:pt>
          <cx:pt idx="1095">7.615449228881026</cx:pt>
          <cx:pt idx="1096">7.9933527796632893</cx:pt>
          <cx:pt idx="1097">6.7833551262655805</cx:pt>
          <cx:pt idx="1098">7.6526325253956546</cx:pt>
          <cx:pt idx="1099">6.6907313931574386</cx:pt>
          <cx:pt idx="1100">6.9630667723128781</cx:pt>
          <cx:pt idx="1101">4.6404655022220735</cx:pt>
          <cx:pt idx="1102">4.6909978587806975</cx:pt>
          <cx:pt idx="1103">3.8919621171868664</cx:pt>
          <cx:pt idx="1104">4.3130150597635453</cx:pt>
          <cx:pt idx="1105">9.4024815933707657</cx:pt>
          <cx:pt idx="1106">7.2095543168966358</cx:pt>
          <cx:pt idx="1107">6.4870258843859165</cx:pt>
          <cx:pt idx="1108">5.9029943430433498</cx:pt>
          <cx:pt idx="1109">5.5593746188731989</cx:pt>
          <cx:pt idx="1110">14.115312060967511</cx:pt>
          <cx:pt idx="1111">5.3217296757429935</cx:pt>
          <cx:pt idx="1112">4.9401857465625234</cx:pt>
          <cx:pt idx="1113">7.8464817057400866</cx:pt>
          <cx:pt idx="1114">11.281367999587493</cx:pt>
          <cx:pt idx="1115">7.5764882894717065</cx:pt>
          <cx:pt idx="1116">12.018061371566823</cx:pt>
          <cx:pt idx="1117">3.4006139171791299</cx:pt>
          <cx:pt idx="1118">4.8766695827850741</cx:pt>
          <cx:pt idx="1119">10.702118641691614</cx:pt>
          <cx:pt idx="1120">8.930643881789182</cx:pt>
          <cx:pt idx="1121">8.0582175549212263</cx:pt>
          <cx:pt idx="1122">2.4130622221590516</cx:pt>
          <cx:pt idx="1123">2.1558691838830808</cx:pt>
          <cx:pt idx="1124">5.0428804482579217</cx:pt>
          <cx:pt idx="1125">12.110146768816133</cx:pt>
          <cx:pt idx="1126">-0.92046262138376322</cx:pt>
          <cx:pt idx="1127">5.1635721802067689</cx:pt>
          <cx:pt idx="1128">2.9341008668952444</cx:pt>
          <cx:pt idx="1129">7.9782520155372687</cx:pt>
          <cx:pt idx="1130">3.0840187118057885</cx:pt>
          <cx:pt idx="1131">8.3604161056756645</cx:pt>
          <cx:pt idx="1132">4.9541291958965843</cx:pt>
          <cx:pt idx="1133">11.173422269083673</cx:pt>
          <cx:pt idx="1134">1.6182949739464805</cx:pt>
          <cx:pt idx="1135">7.3353206699413533</cx:pt>
          <cx:pt idx="1136">10.456143385902861</cx:pt>
          <cx:pt idx="1137">2.0282177347577739</cx:pt>
          <cx:pt idx="1138">2.478284543181867</cx:pt>
          <cx:pt idx="1139">-1.7087662250997</cx:pt>
          <cx:pt idx="1140">3.3977630363758391</cx:pt>
          <cx:pt idx="1141">7.1017893506460181</cx:pt>
          <cx:pt idx="1142">4.5196845357392608</cx:pt>
          <cx:pt idx="1143">2.609329819397558</cx:pt>
          <cx:pt idx="1144">6.0041139055408523</cx:pt>
          <cx:pt idx="1145">2.5991585605305181</cx:pt>
          <cx:pt idx="1146">5.9655935799696582</cx:pt>
          <cx:pt idx="1147">6.3551659501697468</cx:pt>
          <cx:pt idx="1148">11.819399609622963</cx:pt>
          <cx:pt idx="1149">-2.3478117065588791</cx:pt>
          <cx:pt idx="1150">13.932363093963014</cx:pt>
          <cx:pt idx="1151">5.5070297580098728</cx:pt>
          <cx:pt idx="1152">5.9563839242119512</cx:pt>
          <cx:pt idx="1153">7.283028066429825</cx:pt>
          <cx:pt idx="1154">4.1887885934915925</cx:pt>
          <cx:pt idx="1155">7.2805971896454436</cx:pt>
          <cx:pt idx="1156">7.1667849332181284</cx:pt>
          <cx:pt idx="1157">3.0882785062951554</cx:pt>
          <cx:pt idx="1158">2.9623549888492198</cx:pt>
          <cx:pt idx="1159">3.8245558302270681</cx:pt>
          <cx:pt idx="1160">6.5110669888909491</cx:pt>
          <cx:pt idx="1161">3.7048889106057881</cx:pt>
          <cx:pt idx="1162">2.003557121819437</cx:pt>
          <cx:pt idx="1163">5.2420780914631662</cx:pt>
          <cx:pt idx="1164">11.171430387475004</cx:pt>
          <cx:pt idx="1165">6.944033067968431</cx:pt>
          <cx:pt idx="1166">9.3701000342688765</cx:pt>
          <cx:pt idx="1167">6.5058140822273733</cx:pt>
          <cx:pt idx="1168">2.9749513876876135</cx:pt>
          <cx:pt idx="1169">3.4668549003185372</cx:pt>
          <cx:pt idx="1170">7.4123478814420825</cx:pt>
          <cx:pt idx="1171">3.8837688015639769</cx:pt>
          <cx:pt idx="1172">4.3084457144448054</cx:pt>
          <cx:pt idx="1173">8.0690512228239477</cx:pt>
          <cx:pt idx="1174">9.2717973920875814</cx:pt>
          <cx:pt idx="1175">1.235372161103133</cx:pt>
          <cx:pt idx="1176">3.3378875744672936</cx:pt>
          <cx:pt idx="1177">0.66497432380385346</cx:pt>
          <cx:pt idx="1178">10.530442097312363</cx:pt>
          <cx:pt idx="1179">1.3620883803207429</cx:pt>
          <cx:pt idx="1180">8.7972978211943271</cx:pt>
          <cx:pt idx="1181">10.514549169258128</cx:pt>
          <cx:pt idx="1182">5.2666237175277413</cx:pt>
          <cx:pt idx="1183">1.5930879620831062</cx:pt>
          <cx:pt idx="1184">9.1529698020856571</cx:pt>
          <cx:pt idx="1185">4.1671703452693833</cx:pt>
          <cx:pt idx="1186">-0.28369538400434724</cx:pt>
          <cx:pt idx="1187">1.33285208234784</cx:pt>
          <cx:pt idx="1188">3.6532733908493973</cx:pt>
          <cx:pt idx="1189">4.519595877440417</cx:pt>
          <cx:pt idx="1190">4.5583430973987555</cx:pt>
          <cx:pt idx="1191">2.9461327778499373</cx:pt>
          <cx:pt idx="1192">6.197344279407826</cx:pt>
          <cx:pt idx="1193">3.6895764932401369</cx:pt>
          <cx:pt idx="1194">7.1191508238576189</cx:pt>
          <cx:pt idx="1195">5.3423032002951638</cx:pt>
          <cx:pt idx="1196">0.10952406005813642</cx:pt>
          <cx:pt idx="1197">3.3208796691513345</cx:pt>
          <cx:pt idx="1198">10.017617927319145</cx:pt>
          <cx:pt idx="1199">6.0213106083722554</cx:pt>
          <cx:pt idx="1200">0.84430215143156162</cx:pt>
          <cx:pt idx="1201">9.276619068695295</cx:pt>
          <cx:pt idx="1202">1.2897163986113007</cx:pt>
          <cx:pt idx="1203">4.9942680534710728</cx:pt>
          <cx:pt idx="1204">3.8224410527693458</cx:pt>
          <cx:pt idx="1205">6.2125004453122008</cx:pt>
          <cx:pt idx="1206">-2.3630580149094893</cx:pt>
          <cx:pt idx="1207">2.83751642331233</cx:pt>
          <cx:pt idx="1208">0.91239578071007177</cx:pt>
          <cx:pt idx="1209">4.4281589922471349</cx:pt>
          <cx:pt idx="1210">4.1953418428475961</cx:pt>
          <cx:pt idx="1211">6.8231433860626494</cx:pt>
          <cx:pt idx="1212">7.737943552276846</cx:pt>
          <cx:pt idx="1213">6.9037552446152048</cx:pt>
          <cx:pt idx="1214">4.8927744101645443</cx:pt>
          <cx:pt idx="1215">8.4652907261923254</cx:pt>
          <cx:pt idx="1216">4.2578004652314858</cx:pt>
          <cx:pt idx="1217">5.5353335261548908</cx:pt>
          <cx:pt idx="1218">2.6760692499626528</cx:pt>
          <cx:pt idx="1219">6.814068589672587</cx:pt>
          <cx:pt idx="1220">5.6819019983938368</cx:pt>
          <cx:pt idx="1221">4.905994286813038</cx:pt>
          <cx:pt idx="1222">2.5560667653094766</cx:pt>
          <cx:pt idx="1223">3.4934415004445625</cx:pt>
          <cx:pt idx="1224">9.7211391617265157</cx:pt>
          <cx:pt idx="1225">3.993203925808273</cx:pt>
          <cx:pt idx="1226">5.9562718906380034</cx:pt>
          <cx:pt idx="1227">6.3506909930467978</cx:pt>
          <cx:pt idx="1228">-0.19740488146841528</cx:pt>
          <cx:pt idx="1229">4.1336510503432367</cx:pt>
          <cx:pt idx="1230">5.9939485011673215</cx:pt>
          <cx:pt idx="1231">6.1487601481893943</cx:pt>
          <cx:pt idx="1232">7.8291738614744641</cx:pt>
          <cx:pt idx="1233">2.5421740121761767</cx:pt>
          <cx:pt idx="1234">9.4320436578163811</cx:pt>
          <cx:pt idx="1235">6.9206990672817774</cx:pt>
          <cx:pt idx="1236">11.983474823332299</cx:pt>
          <cx:pt idx="1237">1.5762056616897882</cx:pt>
          <cx:pt idx="1238">7.0619977751687459</cx:pt>
          <cx:pt idx="1239">8.4766929985489554</cx:pt>
          <cx:pt idx="1240">8.0474024495060235</cx:pt>
          <cx:pt idx="1241">1.2455540887296817</cx:pt>
          <cx:pt idx="1242">8.5115089737114555</cx:pt>
          <cx:pt idx="1243">3.7589908003852237</cx:pt>
          <cx:pt idx="1244">12.259714642769357</cx:pt>
          <cx:pt idx="1245">2.5039820080609769</cx:pt>
          <cx:pt idx="1246">9.6841163454120913</cx:pt>
          <cx:pt idx="1247">5.360896481556165</cx:pt>
          <cx:pt idx="1248">13.02547169886166</cx:pt>
          <cx:pt idx="1249">5.6758775683093408</cx:pt>
          <cx:pt idx="1250">8.4511920240128688</cx:pt>
          <cx:pt idx="1251">5.3711329623004103</cx:pt>
          <cx:pt idx="1252">7.5408493634489879</cx:pt>
          <cx:pt idx="1253">5.4070965275530583</cx:pt>
          <cx:pt idx="1254">4.6455990715523452</cx:pt>
          <cx:pt idx="1255">1.7783107202746147</cx:pt>
          <cx:pt idx="1256">3.6533357151237209</cx:pt>
          <cx:pt idx="1257">12.821270139150252</cx:pt>
          <cx:pt idx="1258">1.6543451688098774</cx:pt>
          <cx:pt idx="1259">3.500639302060196</cx:pt>
          <cx:pt idx="1260">6.7600074430183188</cx:pt>
          <cx:pt idx="1261">10.635717190298063</cx:pt>
          <cx:pt idx="1262">7.3130655574760421</cx:pt>
          <cx:pt idx="1263">4.8569512696084409</cx:pt>
          <cx:pt idx="1264">7.6787226500129186</cx:pt>
          <cx:pt idx="1265">6.6057767300319448</cx:pt>
          <cx:pt idx="1266">2.9673718011249521</cx:pt>
          <cx:pt idx="1267">0.81144918467013438</cx:pt>
          <cx:pt idx="1268">1.8315697178637524</cx:pt>
          <cx:pt idx="1269">9.9801082351108477</cx:pt>
          <cx:pt idx="1270">7.074066257268429</cx:pt>
          <cx:pt idx="1271">5.5918372306083954</cx:pt>
          <cx:pt idx="1272">4.9499508716933311</cx:pt>
          <cx:pt idx="1273">9.2892917421601684</cx:pt>
          <cx:pt idx="1274">1.840901000564978</cx:pt>
          <cx:pt idx="1275">10.377422584378929</cx:pt>
          <cx:pt idx="1276">4.9206009618826512</cx:pt>
          <cx:pt idx="1277">13.192603877857836</cx:pt>
          <cx:pt idx="1278">1.7193385283891311</cx:pt>
          <cx:pt idx="1279">-0.25893167992001676</cx:pt>
          <cx:pt idx="1280">8.9180604940578814</cx:pt>
          <cx:pt idx="1281">8.4135812839554998</cx:pt>
          <cx:pt idx="1282">3.2438505819344474</cx:pt>
          <cx:pt idx="1283">6.9741171077390245</cx:pt>
          <cx:pt idx="1284">7.5039810280402275</cx:pt>
          <cx:pt idx="1285">12.034104805432134</cx:pt>
          <cx:pt idx="1286">5.2047555628886464</cx:pt>
          <cx:pt idx="1287">11.471047375981732</cx:pt>
          <cx:pt idx="1288">7.136135323235103</cx:pt>
          <cx:pt idx="1289">9.3385657575279382</cx:pt>
          <cx:pt idx="1290">4.7538803031906447</cx:pt>
          <cx:pt idx="1291">11.276120593779131</cx:pt>
          <cx:pt idx="1292">1.8463941233679062</cx:pt>
          <cx:pt idx="1293">12.066698929483994</cx:pt>
          <cx:pt idx="1294">4.5672702963783856</cx:pt>
          <cx:pt idx="1295">9.5858355834029609</cx:pt>
          <cx:pt idx="1296">16.796509374703966</cx:pt>
          <cx:pt idx="1297">4.5342579178174027</cx:pt>
          <cx:pt idx="1298">1.8694359727029468</cx:pt>
          <cx:pt idx="1299">6.1246842955578602</cx:pt>
          <cx:pt idx="1300">3.9314365471642523</cx:pt>
          <cx:pt idx="1301">3.2363262859514261</cx:pt>
          <cx:pt idx="1302">3.5130635605340839</cx:pt>
          <cx:pt idx="1303">10.096585501786567</cx:pt>
          <cx:pt idx="1304">2.4612596032693355</cx:pt>
          <cx:pt idx="1305">1.5239167118923271</cx:pt>
          <cx:pt idx="1306">-2.8569469252695248</cx:pt>
          <cx:pt idx="1307">3.8817808676526395</cx:pt>
          <cx:pt idx="1308">4.7368278687802352</cx:pt>
          <cx:pt idx="1309">4.032799809201741</cx:pt>
          <cx:pt idx="1310">9.4701245609479088</cx:pt>
          <cx:pt idx="1311">4.9648477065091914</cx:pt>
          <cx:pt idx="1312">0.63567474800946511</cx:pt>
          <cx:pt idx="1313">2.0206126722004303</cx:pt>
          <cx:pt idx="1314">6.0553490654273849</cx:pt>
          <cx:pt idx="1315">7.4125562024709417</cx:pt>
          <cx:pt idx="1316">6.5922655324041415</cx:pt>
          <cx:pt idx="1317">3.8926028498498586</cx:pt>
          <cx:pt idx="1318">6.5112811574716449</cx:pt>
          <cx:pt idx="1319">9.5882148795444859</cx:pt>
          <cx:pt idx="1320">4.3401394985918511</cx:pt>
          <cx:pt idx="1321">8.0166755448234781</cx:pt>
          <cx:pt idx="1322">9.1231885127733676</cx:pt>
          <cx:pt idx="1323">3.9104926400706681</cx:pt>
          <cx:pt idx="1324">3.7993130466230181</cx:pt>
          <cx:pt idx="1325">6.2898621447276941</cx:pt>
          <cx:pt idx="1326">6.8504089776294954</cx:pt>
          <cx:pt idx="1327">2.2119145189070526</cx:pt>
          <cx:pt idx="1328">3.1175565011880919</cx:pt>
          <cx:pt idx="1329">4.6427049245518992</cx:pt>
          <cx:pt idx="1330">6.9088101465612954</cx:pt>
          <cx:pt idx="1331">3.9095964874616569</cx:pt>
          <cx:pt idx="1332">4.643404570490544</cx:pt>
          <cx:pt idx="1333">5.3027029773879848</cx:pt>
          <cx:pt idx="1334">3.8082648366077283</cx:pt>
          <cx:pt idx="1335">5.6019409785241576</cx:pt>
          <cx:pt idx="1336">4.3876781889368885</cx:pt>
          <cx:pt idx="1337">6.1583003703400516</cx:pt>
          <cx:pt idx="1338">6.2572333491328118</cx:pt>
          <cx:pt idx="1339">5.8338990240499644</cx:pt>
          <cx:pt idx="1340">-0.7525923825771379</cx:pt>
          <cx:pt idx="1341">8.7094050879927387</cx:pt>
          <cx:pt idx="1342">1.7828276529388525</cx:pt>
          <cx:pt idx="1343">4.3165862078413371</cx:pt>
          <cx:pt idx="1344">9.615987906348856</cx:pt>
          <cx:pt idx="1345">2.6436712714993806</cx:pt>
          <cx:pt idx="1346">13.223964364300373</cx:pt>
          <cx:pt idx="1347">9.3804066702465363</cx:pt>
          <cx:pt idx="1348">7.5156960870663534</cx:pt>
          <cx:pt idx="1349">6.7282176272731729</cx:pt>
          <cx:pt idx="1350">3.8837998662042144</cx:pt>
          <cx:pt idx="1351">8.4968936959809991</cx:pt>
          <cx:pt idx="1352">10.146643255249089</cx:pt>
          <cx:pt idx="1353">5.5557273363171431</cx:pt>
          <cx:pt idx="1354">3.571011385350384</cx:pt>
          <cx:pt idx="1355">7.8810765022625482</cx:pt>
          <cx:pt idx="1356">4.8805520023702584</cx:pt>
          <cx:pt idx="1357">8.1423996029775321</cx:pt>
          <cx:pt idx="1358">8.3497227622516661</cx:pt>
          <cx:pt idx="1359">3.7593554397408999</cx:pt>
          <cx:pt idx="1360">13.584919782851212</cx:pt>
          <cx:pt idx="1361">11.472116272213476</cx:pt>
          <cx:pt idx="1362">7.8162954132468911</cx:pt>
          <cx:pt idx="1363">2.9299663739640387</cx:pt>
          <cx:pt idx="1364">6.3980964258518247</cx:pt>
          <cx:pt idx="1365">10.280824340541475</cx:pt>
          <cx:pt idx="1366">2.2926854013857296</cx:pt>
          <cx:pt idx="1367">9.0805127282661466</cx:pt>
          <cx:pt idx="1368">9.7594160668169803</cx:pt>
          <cx:pt idx="1369">4.3759229542036957</cx:pt>
          <cx:pt idx="1370">2.9532379358717948</cx:pt>
          <cx:pt idx="1371">9.3277597536038268</cx:pt>
          <cx:pt idx="1372">0.78517032633214434</cx:pt>
          <cx:pt idx="1373">7.3034628614598471</cx:pt>
          <cx:pt idx="1374">3.804432577301653</cx:pt>
          <cx:pt idx="1375">4.1385551364817035</cx:pt>
          <cx:pt idx="1376">7.160656903914278</cx:pt>
          <cx:pt idx="1377">9.0832583042071224</cx:pt>
          <cx:pt idx="1378">5.1465853117432818</cx:pt>
          <cx:pt idx="1379">11.202507859334942</cx:pt>
          <cx:pt idx="1380">5.5182258144680763</cx:pt>
          <cx:pt idx="1381">4.9280869802455642</cx:pt>
          <cx:pt idx="1382">1.1526572959822377</cx:pt>
          <cx:pt idx="1383">10.808780272192585</cx:pt>
          <cx:pt idx="1384">6.8678476684307679</cx:pt>
          <cx:pt idx="1385">12.802276390843476</cx:pt>
          <cx:pt idx="1386">-1.0383647436956687</cx:pt>
          <cx:pt idx="1387">5.9519065850701072</cx:pt>
          <cx:pt idx="1388">-0.060023171514219875</cx:pt>
          <cx:pt idx="1389">6.7274119655317426</cx:pt>
          <cx:pt idx="1390">3.3487127892330952</cx:pt>
          <cx:pt idx="1391">4.6843610347430156</cx:pt>
          <cx:pt idx="1392">7.7804878321025299</cx:pt>
          <cx:pt idx="1393">2.9769803349462629</cx:pt>
          <cx:pt idx="1394">4.8826273154859638</cx:pt>
          <cx:pt idx="1395">3.2513220179597</cx:pt>
          <cx:pt idx="1396">-0.63194732476098947</cx:pt>
          <cx:pt idx="1397">13.641126385499149</cx:pt>
          <cx:pt idx="1398">8.2094802333172563</cx:pt>
          <cx:pt idx="1399">3.0586445402555111</cx:pt>
          <cx:pt idx="1400">3.8378860061332856</cx:pt>
          <cx:pt idx="1401">1.3402787785221604</cx:pt>
          <cx:pt idx="1402">4.6173809808697976</cx:pt>
          <cx:pt idx="1403">7.5603937235973202</cx:pt>
          <cx:pt idx="1404">11.964812094454771</cx:pt>
          <cx:pt idx="1405">3.8775530459464278</cx:pt>
          <cx:pt idx="1406">11.61228060707376</cx:pt>
          <cx:pt idx="1407">6.2181557098812021</cx:pt>
          <cx:pt idx="1408">1.2851956961326807</cx:pt>
          <cx:pt idx="1409">8.4698828694340698</cx:pt>
          <cx:pt idx="1410">5.4942655392174924</cx:pt>
          <cx:pt idx="1411">1.515388614393975</cx:pt>
          <cx:pt idx="1412">-0.15948057555624606</cx:pt>
          <cx:pt idx="1413">9.0575444252786603</cx:pt>
          <cx:pt idx="1414">10.203588625034156</cx:pt>
          <cx:pt idx="1415">2.2694198372711032</cx:pt>
          <cx:pt idx="1416">4.9675110912103362</cx:pt>
          <cx:pt idx="1417">8.2491887437331464</cx:pt>
          <cx:pt idx="1418">8.1187203321949699</cx:pt>
          <cx:pt idx="1419">3.1190895213284029</cx:pt>
          <cx:pt idx="1420">2.220060384216525</cx:pt>
          <cx:pt idx="1421">6.9411021251756653</cx:pt>
          <cx:pt idx="1422">6.8092006055810357</cx:pt>
          <cx:pt idx="1423">7.3911241241033458</cx:pt>
          <cx:pt idx="1424">12.909733215681573</cx:pt>
          <cx:pt idx="1425">7.0887226876739513</cx:pt>
          <cx:pt idx="1426">2.0938308632696585</cx:pt>
          <cx:pt idx="1427">6.2838062857894865</cx:pt>
          <cx:pt idx="1428">6.4791817294517982</cx:pt>
          <cx:pt idx="1429">7.8187257180611889</cx:pt>
          <cx:pt idx="1430">7.6674305861603438</cx:pt>
          <cx:pt idx="1431">1.601416531850183</cx:pt>
          <cx:pt idx="1432">7.8610411631554786</cx:pt>
          <cx:pt idx="1433">3.7998207856347959</cx:pt>
          <cx:pt idx="1434">6.2513868955556928</cx:pt>
          <cx:pt idx="1435">13.838186871522526</cx:pt>
          <cx:pt idx="1436">-2.0704692970829432</cx:pt>
          <cx:pt idx="1437">5.0497871053482957</cx:pt>
          <cx:pt idx="1438">3.4321008947736229</cx:pt>
          <cx:pt idx="1439">3.5528673176754939</cx:pt>
          <cx:pt idx="1440">5.2369656221669656</cx:pt>
          <cx:pt idx="1441">10.270802280116639</cx:pt>
          <cx:pt idx="1442">9.222742502706307</cx:pt>
          <cx:pt idx="1443">3.4042530321029902</cx:pt>
          <cx:pt idx="1444">5.4947652090536332</cx:pt>
          <cx:pt idx="1445">2.6351687870808442</cx:pt>
          <cx:pt idx="1446">4.7254193944180267</cx:pt>
          <cx:pt idx="1447">14.515263169847785</cx:pt>
          <cx:pt idx="1448">6.8206264924269897</cx:pt>
          <cx:pt idx="1449">12.8666426087419</cx:pt>
          <cx:pt idx="1450">9.8518905808568622</cx:pt>
          <cx:pt idx="1451">3.5791829553771399</cx:pt>
          <cx:pt idx="1452">9.87823598658394</cx:pt>
          <cx:pt idx="1453">9.9244104953169607</cx:pt>
          <cx:pt idx="1454">-1.3200271258077616</cx:pt>
          <cx:pt idx="1455">13.183390405317583</cx:pt>
          <cx:pt idx="1456">0.85205574624265434</cx:pt>
          <cx:pt idx="1457">5.8737287636693045</cx:pt>
          <cx:pt idx="1458">0.35937599597316394</cx:pt>
          <cx:pt idx="1459">6.9277748159619064</cx:pt>
          <cx:pt idx="1460">-1.0134409689357859</cx:pt>
          <cx:pt idx="1461">5.3062182082301881</cx:pt>
          <cx:pt idx="1462">-1.0871519092230884</cx:pt>
          <cx:pt idx="1463">1.6815444683617251</cx:pt>
          <cx:pt idx="1464">9.5640310386396621</cx:pt>
          <cx:pt idx="1465">8.1668253435496965</cx:pt>
          <cx:pt idx="1466">6.3521693415645002</cx:pt>
          <cx:pt idx="1467">6.1592355275512194</cx:pt>
          <cx:pt idx="1468">4.5934711151240144</cx:pt>
          <cx:pt idx="1469">8.4767200915400398</cx:pt>
          <cx:pt idx="1470">3.1335235093919884</cx:pt>
          <cx:pt idx="1471">-0.39553590241936387</cx:pt>
          <cx:pt idx="1472">5.1504559261230245</cx:pt>
          <cx:pt idx="1473">9.8356329641558524</cx:pt>
          <cx:pt idx="1474">5.8173533998202442</cx:pt>
          <cx:pt idx="1475">5.9823455143612936</cx:pt>
          <cx:pt idx="1476">0.37968113268936454</cx:pt>
          <cx:pt idx="1477">3.6474865386891429</cx:pt>
          <cx:pt idx="1478">6.7447421355697363</cx:pt>
          <cx:pt idx="1479">9.1497944614810329</cx:pt>
          <cx:pt idx="1480">9.1249137044753077</cx:pt>
          <cx:pt idx="1481">5.9350127446025693</cx:pt>
          <cx:pt idx="1482">4.6551111812396053</cx:pt>
          <cx:pt idx="1483">1.4977127244596367</cx:pt>
          <cx:pt idx="1484">7.0852106089311109</cx:pt>
          <cx:pt idx="1485">7.3046812585433205</cx:pt>
          <cx:pt idx="1486">7.8231099865961911</cx:pt>
          <cx:pt idx="1487">7.1620378147506987</cx:pt>
          <cx:pt idx="1488">8.8482325361127003</cx:pt>
          <cx:pt idx="1489">6.0218159615904217</cx:pt>
          <cx:pt idx="1490">4.6893176427830738</cx:pt>
          <cx:pt idx="1491">5.6556649254059934</cx:pt>
          <cx:pt idx="1492">8.1475518899472554</cx:pt>
          <cx:pt idx="1493">4.3004868164304924</cx:pt>
          <cx:pt idx="1494">9.4190454160093005</cx:pt>
          <cx:pt idx="1495">9.0627604590897697</cx:pt>
          <cx:pt idx="1496">4.7041180970859369</cx:pt>
          <cx:pt idx="1497">7.8189476438992713</cx:pt>
          <cx:pt idx="1498">11.204273566286579</cx:pt>
          <cx:pt idx="1499">-0.49159918763907706</cx:pt>
          <cx:pt idx="1500">16.184727183568533</cx:pt>
          <cx:pt idx="1501">6.870536010501179</cx:pt>
          <cx:pt idx="1502">0.17452008547514453</cx:pt>
          <cx:pt idx="1503">2.4134947227105874</cx:pt>
          <cx:pt idx="1504">13.462598419536658</cx:pt>
          <cx:pt idx="1505">3.0988685395388393</cx:pt>
          <cx:pt idx="1506">-2.3036598501705114</cx:pt>
          <cx:pt idx="1507">11.227350114431056</cx:pt>
          <cx:pt idx="1508">4.305499341090961</cx:pt>
          <cx:pt idx="1509">8.6845334879014295</cx:pt>
          <cx:pt idx="1510">7.3452658831651743</cx:pt>
          <cx:pt idx="1511">8.2661204011005456</cx:pt>
          <cx:pt idx="1512">7.4083334935682155</cx:pt>
          <cx:pt idx="1513">3.9040347398587616</cx:pt>
          <cx:pt idx="1514">3.5898336622602174</cx:pt>
          <cx:pt idx="1515">-1.1829353313469435</cx:pt>
          <cx:pt idx="1516">9.9092953202739906</cx:pt>
          <cx:pt idx="1517">-0.56183113493765724</cx:pt>
          <cx:pt idx="1518">13.007480674049162</cx:pt>
          <cx:pt idx="1519">6.8683680688278361</cx:pt>
          <cx:pt idx="1520">3.8666311910353066</cx:pt>
          <cx:pt idx="1521">3.0863357162642893</cx:pt>
          <cx:pt idx="1522">3.2626085840743921</cx:pt>
          <cx:pt idx="1523">5.3901581948763706</cx:pt>
          <cx:pt idx="1524">2.063113028754358</cx:pt>
          <cx:pt idx="1525">1.6593405250124613</cx:pt>
          <cx:pt idx="1526">5.5014303201128927</cx:pt>
          <cx:pt idx="1527">6.0166191017647792</cx:pt>
          <cx:pt idx="1528">9.651761888242067</cx:pt>
          <cx:pt idx="1529">4.8962077676970663</cx:pt>
          <cx:pt idx="1530">2.7517946489164036</cx:pt>
          <cx:pt idx="1531">7.1901084138152838</cx:pt>
          <cx:pt idx="1532">-1.5243651267223095</cx:pt>
          <cx:pt idx="1533">7.2489500286487338</cx:pt>
          <cx:pt idx="1534">9.5744220013549803</cx:pt>
          <cx:pt idx="1535">6.257466741892884</cx:pt>
          <cx:pt idx="1536">6.7108193206978104</cx:pt>
          <cx:pt idx="1537">3.9085232974641908</cx:pt>
          <cx:pt idx="1538">10.459932729285702</cx:pt>
          <cx:pt idx="1539">1.2774332248779863</cx:pt>
          <cx:pt idx="1540">1.5265650996765534</cx:pt>
          <cx:pt idx="1541">7.3527089547746556</cx:pt>
          <cx:pt idx="1542">7.3580772772111356</cx:pt>
          <cx:pt idx="1543">4.798364478357386</cx:pt>
          <cx:pt idx="1544">4.8057757311836307</cx:pt>
          <cx:pt idx="1545">7.1039074654019423</cx:pt>
          <cx:pt idx="1546">8.6512907569953583</cx:pt>
          <cx:pt idx="1547">10.3079575970115</cx:pt>
          <cx:pt idx="1548">6.001310638629576</cx:pt>
          <cx:pt idx="1549">1.2427053530047174</cx:pt>
          <cx:pt idx="1550">-0.02787710020533396</cx:pt>
          <cx:pt idx="1551">-2.8208036325443882</cx:pt>
          <cx:pt idx="1552">8.0393432836757555</cx:pt>
          <cx:pt idx="1553">6.3150113427708998</cx:pt>
          <cx:pt idx="1554">4.4578046022511923</cx:pt>
          <cx:pt idx="1555">10.527210398259314</cx:pt>
          <cx:pt idx="1556">5.6216729200413198</cx:pt>
          <cx:pt idx="1557">0.31025462457791431</cx:pt>
          <cx:pt idx="1558">2.4750292980223585</cx:pt>
          <cx:pt idx="1559">6.8758687032600498</cx:pt>
          <cx:pt idx="1560">3.116648337873551</cx:pt>
          <cx:pt idx="1561">7.2709349705536317</cx:pt>
          <cx:pt idx="1562">-0.94278327406665685</cx:pt>
          <cx:pt idx="1563">7.647158630081897</cx:pt>
          <cx:pt idx="1564">1.3166269103906556</cx:pt>
          <cx:pt idx="1565">1.244390062217404</cx:pt>
          <cx:pt idx="1566">6.0513328732033509</cx:pt>
          <cx:pt idx="1567">8.493610900743473</cx:pt>
          <cx:pt idx="1568">5.6863030309291229</cx:pt>
          <cx:pt idx="1569">6.575940317398933</cx:pt>
          <cx:pt idx="1570">8.4315126452949691</cx:pt>
          <cx:pt idx="1571">8.4237300093013125</cx:pt>
          <cx:pt idx="1572">6.2219958787176832</cx:pt>
          <cx:pt idx="1573">6.6630745708255423</cx:pt>
          <cx:pt idx="1574">5.9531259352070789</cx:pt>
          <cx:pt idx="1575">6.833462753500716</cx:pt>
          <cx:pt idx="1576">4.5283414618527269</cx:pt>
          <cx:pt idx="1577">6.7620720492905928</cx:pt>
          <cx:pt idx="1578">2.4847578811345139</cx:pt>
          <cx:pt idx="1579">6.8328210331686785</cx:pt>
          <cx:pt idx="1580">8.3960288392133755</cx:pt>
          <cx:pt idx="1581">6.5026246213520063</cx:pt>
          <cx:pt idx="1582">8.3752425629565455</cx:pt>
          <cx:pt idx="1583">8.8220110495089976</cx:pt>
          <cx:pt idx="1584">2.0421657855368482</cx:pt>
          <cx:pt idx="1585">8.6223474207871202</cx:pt>
          <cx:pt idx="1586">3.6524565578709485</cx:pt>
          <cx:pt idx="1587">7.1832754639226382</cx:pt>
          <cx:pt idx="1588">10.959305439980485</cx:pt>
          <cx:pt idx="1589">11.683320168295571</cx:pt>
          <cx:pt idx="1590">9.0219205075244844</cx:pt>
          <cx:pt idx="1591">6.0766889640676389</cx:pt>
          <cx:pt idx="1592">6.8537430230456913</cx:pt>
          <cx:pt idx="1593">0.38739750407414419</cx:pt>
          <cx:pt idx="1594">5.2779695316430377</cx:pt>
          <cx:pt idx="1595">3.8316638144995099</cx:pt>
          <cx:pt idx="1596">6.2720409828767831</cx:pt>
          <cx:pt idx="1597">5.3742556234465919</cx:pt>
          <cx:pt idx="1598">12.22680824953323</cx:pt>
          <cx:pt idx="1599">10.243661874330321</cx:pt>
          <cx:pt idx="1600">10.449191681163098</cx:pt>
          <cx:pt idx="1601">-1.3064145087627548</cx:pt>
          <cx:pt idx="1602">5.4941725960262175</cx:pt>
          <cx:pt idx="1603">4.2095456149372978</cx:pt>
          <cx:pt idx="1604">3.39488846096289</cx:pt>
          <cx:pt idx="1605">1.8264271933172669</cx:pt>
          <cx:pt idx="1606">7.4734514724966337</cx:pt>
          <cx:pt idx="1607">12.225043062630263</cx:pt>
          <cx:pt idx="1608">10.120020164012349</cx:pt>
          <cx:pt idx="1609">10.467058832936734</cx:pt>
          <cx:pt idx="1610">5.4710507045981442</cx:pt>
          <cx:pt idx="1611">2.370700784126238</cx:pt>
          <cx:pt idx="1612">10.02419621005496</cx:pt>
          <cx:pt idx="1613">3.2914334307701276</cx:pt>
          <cx:pt idx="1614">0.78307367673691219</cx:pt>
          <cx:pt idx="1615">1.5763421253643468</cx:pt>
          <cx:pt idx="1616">1.8877573878361087</cx:pt>
          <cx:pt idx="1617">3.39317458812102</cx:pt>
          <cx:pt idx="1618">3.7164257199478139</cx:pt>
          <cx:pt idx="1619">7.9116169653890944</cx:pt>
          <cx:pt idx="1620">3.2494333312688282</cx:pt>
          <cx:pt idx="1621">3.6309307734612624</cx:pt>
          <cx:pt idx="1622">1.4764368107654395</cx:pt>
          <cx:pt idx="1623">6.2411556806730211</cx:pt>
          <cx:pt idx="1624">2.279745421435079</cx:pt>
          <cx:pt idx="1625">5.8639507017244945</cx:pt>
          <cx:pt idx="1626">-0.9788744697954721</cx:pt>
          <cx:pt idx="1627">4.2616634146273036</cx:pt>
          <cx:pt idx="1628">11.290663926405326</cx:pt>
          <cx:pt idx="1629">3.2703563239895743</cx:pt>
          <cx:pt idx="1630">10.734371166197008</cx:pt>
          <cx:pt idx="1631">10.319661450781878</cx:pt>
          <cx:pt idx="1632">1.2095620790601598</cx:pt>
          <cx:pt idx="1633">-0.45808148893964518</cx:pt>
          <cx:pt idx="1634">3.498419150224144</cx:pt>
          <cx:pt idx="1635">2.1198020299932976</cx:pt>
          <cx:pt idx="1636">6.4445284969312828</cx:pt>
          <cx:pt idx="1637">3.7349641531998596</cx:pt>
          <cx:pt idx="1638">3.9413145994341905</cx:pt>
          <cx:pt idx="1639">6.3403434302372119</cx:pt>
          <cx:pt idx="1640">7.5648917422410928</cx:pt>
          <cx:pt idx="1641">4.4722217715391244</cx:pt>
          <cx:pt idx="1642">7.9686054315739261</cx:pt>
          <cx:pt idx="1643">4.431233741491182</cx:pt>
          <cx:pt idx="1644">2.2248703532501812</cx:pt>
          <cx:pt idx="1645">8.2880221381391515</cx:pt>
          <cx:pt idx="1646">3.6339071510451117</cx:pt>
          <cx:pt idx="1647">11.39369597647535</cx:pt>
          <cx:pt idx="1648">2.6215067898528948</cx:pt>
          <cx:pt idx="1649">6.7179300511570448</cx:pt>
          <cx:pt idx="1650">5.8921659178030943</cx:pt>
          <cx:pt idx="1651">3.9842265483962622</cx:pt>
          <cx:pt idx="1652">9.170463417861594</cx:pt>
          <cx:pt idx="1653">4.7924049637310207</cx:pt>
          <cx:pt idx="1654">7.5195781614468835</cx:pt>
          <cx:pt idx="1655">2.5890338113981111</cx:pt>
          <cx:pt idx="1656">6.3115434964925452</cx:pt>
          <cx:pt idx="1657">6.878043859737013</cx:pt>
          <cx:pt idx="1658">11.727811555588227</cx:pt>
          <cx:pt idx="1659">8.3234551328168802</cx:pt>
          <cx:pt idx="1660">9.598719015548566</cx:pt>
          <cx:pt idx="1661">2.4245211014513108</cx:pt>
          <cx:pt idx="1662">2.2764291290952956</cx:pt>
          <cx:pt idx="1663">-2.0127927091745903</cx:pt>
          <cx:pt idx="1664">3.5596581902037063</cx:pt>
          <cx:pt idx="1665">6.6222304283953726</cx:pt>
          <cx:pt idx="1666">7.1888790898385313</cx:pt>
          <cx:pt idx="1667">2.9302605586803461</cx:pt>
          <cx:pt idx="1668">3.1267542124257259</cx:pt>
          <cx:pt idx="1669">3.6861172207732049</cx:pt>
          <cx:pt idx="1670">4.4440794482117587</cx:pt>
          <cx:pt idx="1671">8.5762985395688052</cx:pt>
          <cx:pt idx="1672">5.2328563660901661</cx:pt>
          <cx:pt idx="1673">8.8808047795916032</cx:pt>
          <cx:pt idx="1674">4.6305970241825314</cx:pt>
          <cx:pt idx="1675">9.4869395770369387</cx:pt>
          <cx:pt idx="1676">1.3894111162038043</cx:pt>
          <cx:pt idx="1677">9.5428256191637271</cx:pt>
          <cx:pt idx="1678">5.2157130249831569</cx:pt>
          <cx:pt idx="1679">9.8897372906468384</cx:pt>
          <cx:pt idx="1680">7.7942433057214258</cx:pt>
          <cx:pt idx="1681">7.0613920612256535</cx:pt>
          <cx:pt idx="1682">4.8452854285361715</cx:pt>
          <cx:pt idx="1683">7.4223838834847546</cx:pt>
          <cx:pt idx="1684">2.2992306819022188</cx:pt>
          <cx:pt idx="1685">6.7827431024111577</cx:pt>
          <cx:pt idx="1686">0.54631428461002707</cx:pt>
          <cx:pt idx="1687">1.423920896816568</cx:pt>
          <cx:pt idx="1688">5.1025099978282533</cx:pt>
          <cx:pt idx="1689">7.6344915840915135</cx:pt>
          <cx:pt idx="1690">4.0990346365325712</cx:pt>
          <cx:pt idx="1691">4.2910155990782179</cx:pt>
          <cx:pt idx="1692">10.580015378962823</cx:pt>
          <cx:pt idx="1693">5.6178080496310212</cx:pt>
          <cx:pt idx="1694">9.4493785639016465</cx:pt>
          <cx:pt idx="1695">6.8854187091705263</cx:pt>
          <cx:pt idx="1696">4.8266560487167744</cx:pt>
          <cx:pt idx="1697">5.7318670398035856</cx:pt>
          <cx:pt idx="1698">7.4011337073481851</cx:pt>
          <cx:pt idx="1699">6.754232319968521</cx:pt>
          <cx:pt idx="1700">7.9207413800458548</cx:pt>
          <cx:pt idx="1701">7.9193211541617909</cx:pt>
          <cx:pt idx="1702">9.1979640711064743</cx:pt>
          <cx:pt idx="1703">4.323680864780302</cx:pt>
          <cx:pt idx="1704">9.2187270661752621</cx:pt>
          <cx:pt idx="1705">6.6511409838469859</cx:pt>
          <cx:pt idx="1706">2.6758833975068734</cx:pt>
          <cx:pt idx="1707">6.0239770803086703</cx:pt>
          <cx:pt idx="1708">2.9428257846236536</cx:pt>
          <cx:pt idx="1709">4.4865972928752544</cx:pt>
          <cx:pt idx="1710">11.038792774933121</cx:pt>
          <cx:pt idx="1711">9.2348329864318011</cx:pt>
          <cx:pt idx="1712">8.3880867528751928</cx:pt>
          <cx:pt idx="1713">4.6577455776742784</cx:pt>
          <cx:pt idx="1714">3.7287145497416283</cx:pt>
          <cx:pt idx="1715">7.4507162632824668</cx:pt>
          <cx:pt idx="1716">2.0610355523432093</cx:pt>
          <cx:pt idx="1717">10.200296366360686</cx:pt>
          <cx:pt idx="1718">4.2689522133805076</cx:pt>
          <cx:pt idx="1719">4.6345366385476119</cx:pt>
          <cx:pt idx="1720">7.5937375639316853</cx:pt>
          <cx:pt idx="1721">10.362831054798601</cx:pt>
          <cx:pt idx="1722">6.7401564697174567</cx:pt>
          <cx:pt idx="1723">1.9207121435781369</cx:pt>
          <cx:pt idx="1724">9.7396060326933114</cx:pt>
          <cx:pt idx="1725">8.1437999525954403</cx:pt>
          <cx:pt idx="1726">7.1085789334758083</cx:pt>
          <cx:pt idx="1727">2.2835387774066365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sz="1800" dirty="0"/>
              <a:t>Histogram on 1728 RILs, </a:t>
            </a:r>
            <a:r>
              <a:rPr lang="en-US" sz="1800" dirty="0" err="1"/>
              <a:t>Phenot</a:t>
            </a:r>
            <a:r>
              <a:rPr lang="en-US" sz="1800" dirty="0"/>
              <a:t>. values</a:t>
            </a:r>
          </a:p>
        </cx:rich>
      </cx:tx>
    </cx:title>
    <cx:plotArea>
      <cx:plotAreaRegion>
        <cx:plotSurface>
          <cx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x:spPr>
        </cx:plotSurface>
        <cx:series layoutId="clusteredColumn" uniqueId="{77234852-5BD4-4DD9-A774-310E840F6906}">
          <cx:dataId val="0"/>
          <cx:layoutPr>
            <cx:binning intervalClosed="r">
              <cx:binSize val="1"/>
            </cx:binning>
          </cx:layoutPr>
        </cx:series>
      </cx:plotAreaRegion>
      <cx:axis id="0">
        <cx:catScaling gapWidth="0"/>
        <cx:tickLabels/>
        <cx:numFmt formatCode="0,0" sourceLinked="0"/>
        <cx:txPr>
          <a:bodyPr spcFirstLastPara="1" vertOverflow="ellipsis" wrap="square" lIns="0" tIns="0" rIns="0" bIns="0" anchor="ctr" anchorCtr="1"/>
          <a:lstStyle/>
          <a:p>
            <a:pPr>
              <a:defRPr sz="1200"/>
            </a:pPr>
            <a:endParaRPr lang="en-US" sz="1200"/>
          </a:p>
        </cx:txPr>
      </cx:axis>
      <cx:axis id="1">
        <cx:valScaling/>
        <cx:majorGridlines/>
        <cx:tickLabels/>
        <cx:txPr>
          <a:bodyPr spcFirstLastPara="1" vertOverflow="ellipsis" wrap="square" lIns="0" tIns="0" rIns="0" bIns="0" anchor="ctr" anchorCtr="1"/>
          <a:lstStyle/>
          <a:p>
            <a:pPr>
              <a:defRPr sz="1800"/>
            </a:pPr>
            <a:endParaRPr lang="en-US" sz="1800"/>
          </a:p>
        </cx:txPr>
      </cx:axis>
    </cx:plotArea>
  </cx:chart>
  <cx:spPr>
    <a:solidFill>
      <a:schemeClr val="bg1"/>
    </a:solidFill>
    <a:ln>
      <a:solidFill>
        <a:schemeClr val="bg1"/>
      </a:solidFill>
    </a:ln>
    <a:effectLst>
      <a:outerShdw blurRad="50800" dist="38100" dir="2700000" algn="tl" rotWithShape="0">
        <a:prstClr val="black">
          <a:alpha val="40000"/>
        </a:prstClr>
      </a:outerShdw>
    </a:effectLst>
  </cx:spPr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Sheet1!$U$9:$U$1736</cx:f>
        <cx:lvl ptCount="1728" formatCode="Standard">
          <cx:pt idx="0">8</cx:pt>
          <cx:pt idx="1">8</cx:pt>
          <cx:pt idx="2">4</cx:pt>
          <cx:pt idx="3">8</cx:pt>
          <cx:pt idx="4">8</cx:pt>
          <cx:pt idx="5">2</cx:pt>
          <cx:pt idx="6">2</cx:pt>
          <cx:pt idx="7">6</cx:pt>
          <cx:pt idx="8">6</cx:pt>
          <cx:pt idx="9">6</cx:pt>
          <cx:pt idx="10">10</cx:pt>
          <cx:pt idx="11">10</cx:pt>
          <cx:pt idx="12">6</cx:pt>
          <cx:pt idx="13">6</cx:pt>
          <cx:pt idx="14">4</cx:pt>
          <cx:pt idx="15">8</cx:pt>
          <cx:pt idx="16">2</cx:pt>
          <cx:pt idx="17">4</cx:pt>
          <cx:pt idx="18">4</cx:pt>
          <cx:pt idx="19">4</cx:pt>
          <cx:pt idx="20">2</cx:pt>
          <cx:pt idx="21">4</cx:pt>
          <cx:pt idx="22">8</cx:pt>
          <cx:pt idx="23">2</cx:pt>
          <cx:pt idx="24">6</cx:pt>
          <cx:pt idx="25">2</cx:pt>
          <cx:pt idx="26">8</cx:pt>
          <cx:pt idx="27">8</cx:pt>
          <cx:pt idx="28">6</cx:pt>
          <cx:pt idx="29">2</cx:pt>
          <cx:pt idx="30">2</cx:pt>
          <cx:pt idx="31">4</cx:pt>
          <cx:pt idx="32">0</cx:pt>
          <cx:pt idx="33">8</cx:pt>
          <cx:pt idx="34">8</cx:pt>
          <cx:pt idx="35">4</cx:pt>
          <cx:pt idx="36">2</cx:pt>
          <cx:pt idx="37">4</cx:pt>
          <cx:pt idx="38">6</cx:pt>
          <cx:pt idx="39">6</cx:pt>
          <cx:pt idx="40">2</cx:pt>
          <cx:pt idx="41">0</cx:pt>
          <cx:pt idx="42">6</cx:pt>
          <cx:pt idx="43">8</cx:pt>
          <cx:pt idx="44">2</cx:pt>
          <cx:pt idx="45">6</cx:pt>
          <cx:pt idx="46">8</cx:pt>
          <cx:pt idx="47">4</cx:pt>
          <cx:pt idx="48">10</cx:pt>
          <cx:pt idx="49">4</cx:pt>
          <cx:pt idx="50">4</cx:pt>
          <cx:pt idx="51">4</cx:pt>
          <cx:pt idx="52">2</cx:pt>
          <cx:pt idx="53">4</cx:pt>
          <cx:pt idx="54">6</cx:pt>
          <cx:pt idx="55">2</cx:pt>
          <cx:pt idx="56">6</cx:pt>
          <cx:pt idx="57">2</cx:pt>
          <cx:pt idx="58">4</cx:pt>
          <cx:pt idx="59">6</cx:pt>
          <cx:pt idx="60">10</cx:pt>
          <cx:pt idx="61">4</cx:pt>
          <cx:pt idx="62">2</cx:pt>
          <cx:pt idx="63">10</cx:pt>
          <cx:pt idx="64">8</cx:pt>
          <cx:pt idx="65">6</cx:pt>
          <cx:pt idx="66">2</cx:pt>
          <cx:pt idx="67">6</cx:pt>
          <cx:pt idx="68">2</cx:pt>
          <cx:pt idx="69">4</cx:pt>
          <cx:pt idx="70">4</cx:pt>
          <cx:pt idx="71">8</cx:pt>
          <cx:pt idx="72">6</cx:pt>
          <cx:pt idx="73">6</cx:pt>
          <cx:pt idx="74">6</cx:pt>
          <cx:pt idx="75">2</cx:pt>
          <cx:pt idx="76">8</cx:pt>
          <cx:pt idx="77">8</cx:pt>
          <cx:pt idx="78">6</cx:pt>
          <cx:pt idx="79">10</cx:pt>
          <cx:pt idx="80">6</cx:pt>
          <cx:pt idx="81">8</cx:pt>
          <cx:pt idx="82">4</cx:pt>
          <cx:pt idx="83">8</cx:pt>
          <cx:pt idx="84">8</cx:pt>
          <cx:pt idx="85">10</cx:pt>
          <cx:pt idx="86">8</cx:pt>
          <cx:pt idx="87">8</cx:pt>
          <cx:pt idx="88">2</cx:pt>
          <cx:pt idx="89">4</cx:pt>
          <cx:pt idx="90">6</cx:pt>
          <cx:pt idx="91">0</cx:pt>
          <cx:pt idx="92">8</cx:pt>
          <cx:pt idx="93">4</cx:pt>
          <cx:pt idx="94">10</cx:pt>
          <cx:pt idx="95">8</cx:pt>
          <cx:pt idx="96">10</cx:pt>
          <cx:pt idx="97">10</cx:pt>
          <cx:pt idx="98">6</cx:pt>
          <cx:pt idx="99">4</cx:pt>
          <cx:pt idx="100">10</cx:pt>
          <cx:pt idx="101">4</cx:pt>
          <cx:pt idx="102">6</cx:pt>
          <cx:pt idx="103">10</cx:pt>
          <cx:pt idx="104">6</cx:pt>
          <cx:pt idx="105">6</cx:pt>
          <cx:pt idx="106">2</cx:pt>
          <cx:pt idx="107">4</cx:pt>
          <cx:pt idx="108">4</cx:pt>
          <cx:pt idx="109">8</cx:pt>
          <cx:pt idx="110">6</cx:pt>
          <cx:pt idx="111">8</cx:pt>
          <cx:pt idx="112">4</cx:pt>
          <cx:pt idx="113">8</cx:pt>
          <cx:pt idx="114">6</cx:pt>
          <cx:pt idx="115">12</cx:pt>
          <cx:pt idx="116">6</cx:pt>
          <cx:pt idx="117">8</cx:pt>
          <cx:pt idx="118">2</cx:pt>
          <cx:pt idx="119">8</cx:pt>
          <cx:pt idx="120">2</cx:pt>
          <cx:pt idx="121">6</cx:pt>
          <cx:pt idx="122">6</cx:pt>
          <cx:pt idx="123">4</cx:pt>
          <cx:pt idx="124">6</cx:pt>
          <cx:pt idx="125">12</cx:pt>
          <cx:pt idx="126">2</cx:pt>
          <cx:pt idx="127">6</cx:pt>
          <cx:pt idx="128">6</cx:pt>
          <cx:pt idx="129">8</cx:pt>
          <cx:pt idx="130">4</cx:pt>
          <cx:pt idx="131">8</cx:pt>
          <cx:pt idx="132">10</cx:pt>
          <cx:pt idx="133">12</cx:pt>
          <cx:pt idx="134">6</cx:pt>
          <cx:pt idx="135">6</cx:pt>
          <cx:pt idx="136">10</cx:pt>
          <cx:pt idx="137">8</cx:pt>
          <cx:pt idx="138">2</cx:pt>
          <cx:pt idx="139">8</cx:pt>
          <cx:pt idx="140">4</cx:pt>
          <cx:pt idx="141">4</cx:pt>
          <cx:pt idx="142">6</cx:pt>
          <cx:pt idx="143">6</cx:pt>
          <cx:pt idx="144">4</cx:pt>
          <cx:pt idx="145">6</cx:pt>
          <cx:pt idx="146">8</cx:pt>
          <cx:pt idx="147">4</cx:pt>
          <cx:pt idx="148">8</cx:pt>
          <cx:pt idx="149">4</cx:pt>
          <cx:pt idx="150">4</cx:pt>
          <cx:pt idx="151">6</cx:pt>
          <cx:pt idx="152">10</cx:pt>
          <cx:pt idx="153">4</cx:pt>
          <cx:pt idx="154">4</cx:pt>
          <cx:pt idx="155">4</cx:pt>
          <cx:pt idx="156">6</cx:pt>
          <cx:pt idx="157">10</cx:pt>
          <cx:pt idx="158">8</cx:pt>
          <cx:pt idx="159">6</cx:pt>
          <cx:pt idx="160">6</cx:pt>
          <cx:pt idx="161">8</cx:pt>
          <cx:pt idx="162">6</cx:pt>
          <cx:pt idx="163">6</cx:pt>
          <cx:pt idx="164">4</cx:pt>
          <cx:pt idx="165">8</cx:pt>
          <cx:pt idx="166">2</cx:pt>
          <cx:pt idx="167">4</cx:pt>
          <cx:pt idx="168">4</cx:pt>
          <cx:pt idx="169">2</cx:pt>
          <cx:pt idx="170">6</cx:pt>
          <cx:pt idx="171">6</cx:pt>
          <cx:pt idx="172">6</cx:pt>
          <cx:pt idx="173">6</cx:pt>
          <cx:pt idx="174">2</cx:pt>
          <cx:pt idx="175">4</cx:pt>
          <cx:pt idx="176">4</cx:pt>
          <cx:pt idx="177">6</cx:pt>
          <cx:pt idx="178">6</cx:pt>
          <cx:pt idx="179">8</cx:pt>
          <cx:pt idx="180">2</cx:pt>
          <cx:pt idx="181">6</cx:pt>
          <cx:pt idx="182">6</cx:pt>
          <cx:pt idx="183">6</cx:pt>
          <cx:pt idx="184">8</cx:pt>
          <cx:pt idx="185">12</cx:pt>
          <cx:pt idx="186">6</cx:pt>
          <cx:pt idx="187">8</cx:pt>
          <cx:pt idx="188">2</cx:pt>
          <cx:pt idx="189">6</cx:pt>
          <cx:pt idx="190">6</cx:pt>
          <cx:pt idx="191">0</cx:pt>
          <cx:pt idx="192">8</cx:pt>
          <cx:pt idx="193">6</cx:pt>
          <cx:pt idx="194">6</cx:pt>
          <cx:pt idx="195">2</cx:pt>
          <cx:pt idx="196">8</cx:pt>
          <cx:pt idx="197">6</cx:pt>
          <cx:pt idx="198">8</cx:pt>
          <cx:pt idx="199">6</cx:pt>
          <cx:pt idx="200">4</cx:pt>
          <cx:pt idx="201">2</cx:pt>
          <cx:pt idx="202">6</cx:pt>
          <cx:pt idx="203">8</cx:pt>
          <cx:pt idx="204">10</cx:pt>
          <cx:pt idx="205">8</cx:pt>
          <cx:pt idx="206">10</cx:pt>
          <cx:pt idx="207">6</cx:pt>
          <cx:pt idx="208">8</cx:pt>
          <cx:pt idx="209">2</cx:pt>
          <cx:pt idx="210">6</cx:pt>
          <cx:pt idx="211">8</cx:pt>
          <cx:pt idx="212">6</cx:pt>
          <cx:pt idx="213">8</cx:pt>
          <cx:pt idx="214">4</cx:pt>
          <cx:pt idx="215">8</cx:pt>
          <cx:pt idx="216">8</cx:pt>
          <cx:pt idx="217">8</cx:pt>
          <cx:pt idx="218">8</cx:pt>
          <cx:pt idx="219">6</cx:pt>
          <cx:pt idx="220">8</cx:pt>
          <cx:pt idx="221">4</cx:pt>
          <cx:pt idx="222">4</cx:pt>
          <cx:pt idx="223">8</cx:pt>
          <cx:pt idx="224">6</cx:pt>
          <cx:pt idx="225">6</cx:pt>
          <cx:pt idx="226">6</cx:pt>
          <cx:pt idx="227">4</cx:pt>
          <cx:pt idx="228">4</cx:pt>
          <cx:pt idx="229">4</cx:pt>
          <cx:pt idx="230">6</cx:pt>
          <cx:pt idx="231">4</cx:pt>
          <cx:pt idx="232">10</cx:pt>
          <cx:pt idx="233">10</cx:pt>
          <cx:pt idx="234">4</cx:pt>
          <cx:pt idx="235">4</cx:pt>
          <cx:pt idx="236">8</cx:pt>
          <cx:pt idx="237">4</cx:pt>
          <cx:pt idx="238">4</cx:pt>
          <cx:pt idx="239">2</cx:pt>
          <cx:pt idx="240">10</cx:pt>
          <cx:pt idx="241">6</cx:pt>
          <cx:pt idx="242">4</cx:pt>
          <cx:pt idx="243">4</cx:pt>
          <cx:pt idx="244">6</cx:pt>
          <cx:pt idx="245">4</cx:pt>
          <cx:pt idx="246">8</cx:pt>
          <cx:pt idx="247">4</cx:pt>
          <cx:pt idx="248">4</cx:pt>
          <cx:pt idx="249">8</cx:pt>
          <cx:pt idx="250">10</cx:pt>
          <cx:pt idx="251">8</cx:pt>
          <cx:pt idx="252">10</cx:pt>
          <cx:pt idx="253">10</cx:pt>
          <cx:pt idx="254">8</cx:pt>
          <cx:pt idx="255">2</cx:pt>
          <cx:pt idx="256">6</cx:pt>
          <cx:pt idx="257">4</cx:pt>
          <cx:pt idx="258">2</cx:pt>
          <cx:pt idx="259">4</cx:pt>
          <cx:pt idx="260">6</cx:pt>
          <cx:pt idx="261">8</cx:pt>
          <cx:pt idx="262">6</cx:pt>
          <cx:pt idx="263">8</cx:pt>
          <cx:pt idx="264">2</cx:pt>
          <cx:pt idx="265">8</cx:pt>
          <cx:pt idx="266">10</cx:pt>
          <cx:pt idx="267">4</cx:pt>
          <cx:pt idx="268">8</cx:pt>
          <cx:pt idx="269">8</cx:pt>
          <cx:pt idx="270">10</cx:pt>
          <cx:pt idx="271">2</cx:pt>
          <cx:pt idx="272">4</cx:pt>
          <cx:pt idx="273">8</cx:pt>
          <cx:pt idx="274">4</cx:pt>
          <cx:pt idx="275">10</cx:pt>
          <cx:pt idx="276">10</cx:pt>
          <cx:pt idx="277">6</cx:pt>
          <cx:pt idx="278">6</cx:pt>
          <cx:pt idx="279">2</cx:pt>
          <cx:pt idx="280">8</cx:pt>
          <cx:pt idx="281">6</cx:pt>
          <cx:pt idx="282">4</cx:pt>
          <cx:pt idx="283">8</cx:pt>
          <cx:pt idx="284">4</cx:pt>
          <cx:pt idx="285">6</cx:pt>
          <cx:pt idx="286">6</cx:pt>
          <cx:pt idx="287">8</cx:pt>
          <cx:pt idx="288">6</cx:pt>
          <cx:pt idx="289">2</cx:pt>
          <cx:pt idx="290">6</cx:pt>
          <cx:pt idx="291">8</cx:pt>
          <cx:pt idx="292">6</cx:pt>
          <cx:pt idx="293">2</cx:pt>
          <cx:pt idx="294">8</cx:pt>
          <cx:pt idx="295">8</cx:pt>
          <cx:pt idx="296">10</cx:pt>
          <cx:pt idx="297">8</cx:pt>
          <cx:pt idx="298">2</cx:pt>
          <cx:pt idx="299">6</cx:pt>
          <cx:pt idx="300">4</cx:pt>
          <cx:pt idx="301">4</cx:pt>
          <cx:pt idx="302">10</cx:pt>
          <cx:pt idx="303">6</cx:pt>
          <cx:pt idx="304">6</cx:pt>
          <cx:pt idx="305">6</cx:pt>
          <cx:pt idx="306">8</cx:pt>
          <cx:pt idx="307">6</cx:pt>
          <cx:pt idx="308">8</cx:pt>
          <cx:pt idx="309">4</cx:pt>
          <cx:pt idx="310">8</cx:pt>
          <cx:pt idx="311">6</cx:pt>
          <cx:pt idx="312">2</cx:pt>
          <cx:pt idx="313">4</cx:pt>
          <cx:pt idx="314">4</cx:pt>
          <cx:pt idx="315">8</cx:pt>
          <cx:pt idx="316">6</cx:pt>
          <cx:pt idx="317">6</cx:pt>
          <cx:pt idx="318">4</cx:pt>
          <cx:pt idx="319">4</cx:pt>
          <cx:pt idx="320">4</cx:pt>
          <cx:pt idx="321">6</cx:pt>
          <cx:pt idx="322">2</cx:pt>
          <cx:pt idx="323">6</cx:pt>
          <cx:pt idx="324">10</cx:pt>
          <cx:pt idx="325">4</cx:pt>
          <cx:pt idx="326">4</cx:pt>
          <cx:pt idx="327">4</cx:pt>
          <cx:pt idx="328">4</cx:pt>
          <cx:pt idx="329">10</cx:pt>
          <cx:pt idx="330">4</cx:pt>
          <cx:pt idx="331">8</cx:pt>
          <cx:pt idx="332">8</cx:pt>
          <cx:pt idx="333">6</cx:pt>
          <cx:pt idx="334">8</cx:pt>
          <cx:pt idx="335">6</cx:pt>
          <cx:pt idx="336">8</cx:pt>
          <cx:pt idx="337">8</cx:pt>
          <cx:pt idx="338">4</cx:pt>
          <cx:pt idx="339">2</cx:pt>
          <cx:pt idx="340">8</cx:pt>
          <cx:pt idx="341">6</cx:pt>
          <cx:pt idx="342">4</cx:pt>
          <cx:pt idx="343">6</cx:pt>
          <cx:pt idx="344">6</cx:pt>
          <cx:pt idx="345">6</cx:pt>
          <cx:pt idx="346">0</cx:pt>
          <cx:pt idx="347">8</cx:pt>
          <cx:pt idx="348">6</cx:pt>
          <cx:pt idx="349">10</cx:pt>
          <cx:pt idx="350">8</cx:pt>
          <cx:pt idx="351">6</cx:pt>
          <cx:pt idx="352">4</cx:pt>
          <cx:pt idx="353">8</cx:pt>
          <cx:pt idx="354">2</cx:pt>
          <cx:pt idx="355">8</cx:pt>
          <cx:pt idx="356">8</cx:pt>
          <cx:pt idx="357">6</cx:pt>
          <cx:pt idx="358">10</cx:pt>
          <cx:pt idx="359">4</cx:pt>
          <cx:pt idx="360">12</cx:pt>
          <cx:pt idx="361">10</cx:pt>
          <cx:pt idx="362">8</cx:pt>
          <cx:pt idx="363">10</cx:pt>
          <cx:pt idx="364">10</cx:pt>
          <cx:pt idx="365">10</cx:pt>
          <cx:pt idx="366">8</cx:pt>
          <cx:pt idx="367">6</cx:pt>
          <cx:pt idx="368">10</cx:pt>
          <cx:pt idx="369">8</cx:pt>
          <cx:pt idx="370">6</cx:pt>
          <cx:pt idx="371">4</cx:pt>
          <cx:pt idx="372">4</cx:pt>
          <cx:pt idx="373">8</cx:pt>
          <cx:pt idx="374">8</cx:pt>
          <cx:pt idx="375">4</cx:pt>
          <cx:pt idx="376">2</cx:pt>
          <cx:pt idx="377">4</cx:pt>
          <cx:pt idx="378">4</cx:pt>
          <cx:pt idx="379">4</cx:pt>
          <cx:pt idx="380">4</cx:pt>
          <cx:pt idx="381">2</cx:pt>
          <cx:pt idx="382">8</cx:pt>
          <cx:pt idx="383">2</cx:pt>
          <cx:pt idx="384">6</cx:pt>
          <cx:pt idx="385">6</cx:pt>
          <cx:pt idx="386">6</cx:pt>
          <cx:pt idx="387">4</cx:pt>
          <cx:pt idx="388">6</cx:pt>
          <cx:pt idx="389">2</cx:pt>
          <cx:pt idx="390">4</cx:pt>
          <cx:pt idx="391">6</cx:pt>
          <cx:pt idx="392">4</cx:pt>
          <cx:pt idx="393">6</cx:pt>
          <cx:pt idx="394">8</cx:pt>
          <cx:pt idx="395">4</cx:pt>
          <cx:pt idx="396">4</cx:pt>
          <cx:pt idx="397">4</cx:pt>
          <cx:pt idx="398">8</cx:pt>
          <cx:pt idx="399">2</cx:pt>
          <cx:pt idx="400">8</cx:pt>
          <cx:pt idx="401">6</cx:pt>
          <cx:pt idx="402">6</cx:pt>
          <cx:pt idx="403">2</cx:pt>
          <cx:pt idx="404">6</cx:pt>
          <cx:pt idx="405">6</cx:pt>
          <cx:pt idx="406">10</cx:pt>
          <cx:pt idx="407">4</cx:pt>
          <cx:pt idx="408">10</cx:pt>
          <cx:pt idx="409">4</cx:pt>
          <cx:pt idx="410">6</cx:pt>
          <cx:pt idx="411">8</cx:pt>
          <cx:pt idx="412">6</cx:pt>
          <cx:pt idx="413">2</cx:pt>
          <cx:pt idx="414">6</cx:pt>
          <cx:pt idx="415">6</cx:pt>
          <cx:pt idx="416">4</cx:pt>
          <cx:pt idx="417">8</cx:pt>
          <cx:pt idx="418">8</cx:pt>
          <cx:pt idx="419">8</cx:pt>
          <cx:pt idx="420">6</cx:pt>
          <cx:pt idx="421">8</cx:pt>
          <cx:pt idx="422">8</cx:pt>
          <cx:pt idx="423">2</cx:pt>
          <cx:pt idx="424">4</cx:pt>
          <cx:pt idx="425">6</cx:pt>
          <cx:pt idx="426">10</cx:pt>
          <cx:pt idx="427">4</cx:pt>
          <cx:pt idx="428">2</cx:pt>
          <cx:pt idx="429">8</cx:pt>
          <cx:pt idx="430">6</cx:pt>
          <cx:pt idx="431">2</cx:pt>
          <cx:pt idx="432">6</cx:pt>
          <cx:pt idx="433">6</cx:pt>
          <cx:pt idx="434">8</cx:pt>
          <cx:pt idx="435">8</cx:pt>
          <cx:pt idx="436">2</cx:pt>
          <cx:pt idx="437">10</cx:pt>
          <cx:pt idx="438">6</cx:pt>
          <cx:pt idx="439">4</cx:pt>
          <cx:pt idx="440">6</cx:pt>
          <cx:pt idx="441">6</cx:pt>
          <cx:pt idx="442">10</cx:pt>
          <cx:pt idx="443">6</cx:pt>
          <cx:pt idx="444">4</cx:pt>
          <cx:pt idx="445">6</cx:pt>
          <cx:pt idx="446">8</cx:pt>
          <cx:pt idx="447">6</cx:pt>
          <cx:pt idx="448">8</cx:pt>
          <cx:pt idx="449">8</cx:pt>
          <cx:pt idx="450">8</cx:pt>
          <cx:pt idx="451">2</cx:pt>
          <cx:pt idx="452">4</cx:pt>
          <cx:pt idx="453">4</cx:pt>
          <cx:pt idx="454">8</cx:pt>
          <cx:pt idx="455">2</cx:pt>
          <cx:pt idx="456">10</cx:pt>
          <cx:pt idx="457">2</cx:pt>
          <cx:pt idx="458">4</cx:pt>
          <cx:pt idx="459">2</cx:pt>
          <cx:pt idx="460">6</cx:pt>
          <cx:pt idx="461">6</cx:pt>
          <cx:pt idx="462">8</cx:pt>
          <cx:pt idx="463">2</cx:pt>
          <cx:pt idx="464">6</cx:pt>
          <cx:pt idx="465">2</cx:pt>
          <cx:pt idx="466">2</cx:pt>
          <cx:pt idx="467">4</cx:pt>
          <cx:pt idx="468">2</cx:pt>
          <cx:pt idx="469">8</cx:pt>
          <cx:pt idx="470">6</cx:pt>
          <cx:pt idx="471">6</cx:pt>
          <cx:pt idx="472">4</cx:pt>
          <cx:pt idx="473">4</cx:pt>
          <cx:pt idx="474">8</cx:pt>
          <cx:pt idx="475">4</cx:pt>
          <cx:pt idx="476">6</cx:pt>
          <cx:pt idx="477">4</cx:pt>
          <cx:pt idx="478">4</cx:pt>
          <cx:pt idx="479">4</cx:pt>
          <cx:pt idx="480">6</cx:pt>
          <cx:pt idx="481">4</cx:pt>
          <cx:pt idx="482">6</cx:pt>
          <cx:pt idx="483">4</cx:pt>
          <cx:pt idx="484">4</cx:pt>
          <cx:pt idx="485">8</cx:pt>
          <cx:pt idx="486">4</cx:pt>
          <cx:pt idx="487">6</cx:pt>
          <cx:pt idx="488">4</cx:pt>
          <cx:pt idx="489">2</cx:pt>
          <cx:pt idx="490">10</cx:pt>
          <cx:pt idx="491">6</cx:pt>
          <cx:pt idx="492">2</cx:pt>
          <cx:pt idx="493">2</cx:pt>
          <cx:pt idx="494">10</cx:pt>
          <cx:pt idx="495">6</cx:pt>
          <cx:pt idx="496">6</cx:pt>
          <cx:pt idx="497">6</cx:pt>
          <cx:pt idx="498">10</cx:pt>
          <cx:pt idx="499">8</cx:pt>
          <cx:pt idx="500">2</cx:pt>
          <cx:pt idx="501">8</cx:pt>
          <cx:pt idx="502">6</cx:pt>
          <cx:pt idx="503">4</cx:pt>
          <cx:pt idx="504">6</cx:pt>
          <cx:pt idx="505">6</cx:pt>
          <cx:pt idx="506">4</cx:pt>
          <cx:pt idx="507">4</cx:pt>
          <cx:pt idx="508">8</cx:pt>
          <cx:pt idx="509">6</cx:pt>
          <cx:pt idx="510">10</cx:pt>
          <cx:pt idx="511">4</cx:pt>
          <cx:pt idx="512">6</cx:pt>
          <cx:pt idx="513">2</cx:pt>
          <cx:pt idx="514">8</cx:pt>
          <cx:pt idx="515">6</cx:pt>
          <cx:pt idx="516">2</cx:pt>
          <cx:pt idx="517">10</cx:pt>
          <cx:pt idx="518">6</cx:pt>
          <cx:pt idx="519">6</cx:pt>
          <cx:pt idx="520">10</cx:pt>
          <cx:pt idx="521">4</cx:pt>
          <cx:pt idx="522">6</cx:pt>
          <cx:pt idx="523">8</cx:pt>
          <cx:pt idx="524">4</cx:pt>
          <cx:pt idx="525">6</cx:pt>
          <cx:pt idx="526">8</cx:pt>
          <cx:pt idx="527">4</cx:pt>
          <cx:pt idx="528">8</cx:pt>
          <cx:pt idx="529">2</cx:pt>
          <cx:pt idx="530">10</cx:pt>
          <cx:pt idx="531">8</cx:pt>
          <cx:pt idx="532">4</cx:pt>
          <cx:pt idx="533">4</cx:pt>
          <cx:pt idx="534">6</cx:pt>
          <cx:pt idx="535">4</cx:pt>
          <cx:pt idx="536">4</cx:pt>
          <cx:pt idx="537">4</cx:pt>
          <cx:pt idx="538">4</cx:pt>
          <cx:pt idx="539">2</cx:pt>
          <cx:pt idx="540">4</cx:pt>
          <cx:pt idx="541">4</cx:pt>
          <cx:pt idx="542">4</cx:pt>
          <cx:pt idx="543">8</cx:pt>
          <cx:pt idx="544">4</cx:pt>
          <cx:pt idx="545">4</cx:pt>
          <cx:pt idx="546">10</cx:pt>
          <cx:pt idx="547">4</cx:pt>
          <cx:pt idx="548">6</cx:pt>
          <cx:pt idx="549">4</cx:pt>
          <cx:pt idx="550">10</cx:pt>
          <cx:pt idx="551">6</cx:pt>
          <cx:pt idx="552">6</cx:pt>
          <cx:pt idx="553">8</cx:pt>
          <cx:pt idx="554">8</cx:pt>
          <cx:pt idx="555">6</cx:pt>
          <cx:pt idx="556">6</cx:pt>
          <cx:pt idx="557">10</cx:pt>
          <cx:pt idx="558">12</cx:pt>
          <cx:pt idx="559">2</cx:pt>
          <cx:pt idx="560">2</cx:pt>
          <cx:pt idx="561">4</cx:pt>
          <cx:pt idx="562">2</cx:pt>
          <cx:pt idx="563">4</cx:pt>
          <cx:pt idx="564">6</cx:pt>
          <cx:pt idx="565">6</cx:pt>
          <cx:pt idx="566">4</cx:pt>
          <cx:pt idx="567">10</cx:pt>
          <cx:pt idx="568">8</cx:pt>
          <cx:pt idx="569">4</cx:pt>
          <cx:pt idx="570">2</cx:pt>
          <cx:pt idx="571">8</cx:pt>
          <cx:pt idx="572">6</cx:pt>
          <cx:pt idx="573">12</cx:pt>
          <cx:pt idx="574">4</cx:pt>
          <cx:pt idx="575">8</cx:pt>
          <cx:pt idx="576">8</cx:pt>
          <cx:pt idx="577">4</cx:pt>
          <cx:pt idx="578">4</cx:pt>
          <cx:pt idx="579">10</cx:pt>
          <cx:pt idx="580">6</cx:pt>
          <cx:pt idx="581">6</cx:pt>
          <cx:pt idx="582">8</cx:pt>
          <cx:pt idx="583">8</cx:pt>
          <cx:pt idx="584">6</cx:pt>
          <cx:pt idx="585">4</cx:pt>
          <cx:pt idx="586">8</cx:pt>
          <cx:pt idx="587">4</cx:pt>
          <cx:pt idx="588">8</cx:pt>
          <cx:pt idx="589">6</cx:pt>
          <cx:pt idx="590">4</cx:pt>
          <cx:pt idx="591">4</cx:pt>
          <cx:pt idx="592">4</cx:pt>
          <cx:pt idx="593">8</cx:pt>
          <cx:pt idx="594">4</cx:pt>
          <cx:pt idx="595">6</cx:pt>
          <cx:pt idx="596">4</cx:pt>
          <cx:pt idx="597">2</cx:pt>
          <cx:pt idx="598">10</cx:pt>
          <cx:pt idx="599">8</cx:pt>
          <cx:pt idx="600">4</cx:pt>
          <cx:pt idx="601">8</cx:pt>
          <cx:pt idx="602">10</cx:pt>
          <cx:pt idx="603">4</cx:pt>
          <cx:pt idx="604">8</cx:pt>
          <cx:pt idx="605">8</cx:pt>
          <cx:pt idx="606">4</cx:pt>
          <cx:pt idx="607">0</cx:pt>
          <cx:pt idx="608">8</cx:pt>
          <cx:pt idx="609">6</cx:pt>
          <cx:pt idx="610">6</cx:pt>
          <cx:pt idx="611">4</cx:pt>
          <cx:pt idx="612">0</cx:pt>
          <cx:pt idx="613">2</cx:pt>
          <cx:pt idx="614">6</cx:pt>
          <cx:pt idx="615">8</cx:pt>
          <cx:pt idx="616">4</cx:pt>
          <cx:pt idx="617">10</cx:pt>
          <cx:pt idx="618">6</cx:pt>
          <cx:pt idx="619">10</cx:pt>
          <cx:pt idx="620">8</cx:pt>
          <cx:pt idx="621">6</cx:pt>
          <cx:pt idx="622">4</cx:pt>
          <cx:pt idx="623">8</cx:pt>
          <cx:pt idx="624">8</cx:pt>
          <cx:pt idx="625">6</cx:pt>
          <cx:pt idx="626">4</cx:pt>
          <cx:pt idx="627">8</cx:pt>
          <cx:pt idx="628">6</cx:pt>
          <cx:pt idx="629">8</cx:pt>
          <cx:pt idx="630">6</cx:pt>
          <cx:pt idx="631">8</cx:pt>
          <cx:pt idx="632">4</cx:pt>
          <cx:pt idx="633">8</cx:pt>
          <cx:pt idx="634">6</cx:pt>
          <cx:pt idx="635">8</cx:pt>
          <cx:pt idx="636">8</cx:pt>
          <cx:pt idx="637">2</cx:pt>
          <cx:pt idx="638">0</cx:pt>
          <cx:pt idx="639">2</cx:pt>
          <cx:pt idx="640">10</cx:pt>
          <cx:pt idx="641">6</cx:pt>
          <cx:pt idx="642">2</cx:pt>
          <cx:pt idx="643">8</cx:pt>
          <cx:pt idx="644">8</cx:pt>
          <cx:pt idx="645">6</cx:pt>
          <cx:pt idx="646">8</cx:pt>
          <cx:pt idx="647">10</cx:pt>
          <cx:pt idx="648">6</cx:pt>
          <cx:pt idx="649">6</cx:pt>
          <cx:pt idx="650">10</cx:pt>
          <cx:pt idx="651">8</cx:pt>
          <cx:pt idx="652">6</cx:pt>
          <cx:pt idx="653">2</cx:pt>
          <cx:pt idx="654">4</cx:pt>
          <cx:pt idx="655">8</cx:pt>
          <cx:pt idx="656">6</cx:pt>
          <cx:pt idx="657">4</cx:pt>
          <cx:pt idx="658">6</cx:pt>
          <cx:pt idx="659">8</cx:pt>
          <cx:pt idx="660">6</cx:pt>
          <cx:pt idx="661">4</cx:pt>
          <cx:pt idx="662">8</cx:pt>
          <cx:pt idx="663">6</cx:pt>
          <cx:pt idx="664">6</cx:pt>
          <cx:pt idx="665">6</cx:pt>
          <cx:pt idx="666">6</cx:pt>
          <cx:pt idx="667">6</cx:pt>
          <cx:pt idx="668">2</cx:pt>
          <cx:pt idx="669">2</cx:pt>
          <cx:pt idx="670">4</cx:pt>
          <cx:pt idx="671">8</cx:pt>
          <cx:pt idx="672">10</cx:pt>
          <cx:pt idx="673">4</cx:pt>
          <cx:pt idx="674">6</cx:pt>
          <cx:pt idx="675">2</cx:pt>
          <cx:pt idx="676">4</cx:pt>
          <cx:pt idx="677">4</cx:pt>
          <cx:pt idx="678">6</cx:pt>
          <cx:pt idx="679">6</cx:pt>
          <cx:pt idx="680">8</cx:pt>
          <cx:pt idx="681">6</cx:pt>
          <cx:pt idx="682">6</cx:pt>
          <cx:pt idx="683">8</cx:pt>
          <cx:pt idx="684">6</cx:pt>
          <cx:pt idx="685">0</cx:pt>
          <cx:pt idx="686">10</cx:pt>
          <cx:pt idx="687">6</cx:pt>
          <cx:pt idx="688">6</cx:pt>
          <cx:pt idx="689">8</cx:pt>
          <cx:pt idx="690">8</cx:pt>
          <cx:pt idx="691">4</cx:pt>
          <cx:pt idx="692">6</cx:pt>
          <cx:pt idx="693">2</cx:pt>
          <cx:pt idx="694">8</cx:pt>
          <cx:pt idx="695">4</cx:pt>
          <cx:pt idx="696">4</cx:pt>
          <cx:pt idx="697">6</cx:pt>
          <cx:pt idx="698">4</cx:pt>
          <cx:pt idx="699">8</cx:pt>
          <cx:pt idx="700">8</cx:pt>
          <cx:pt idx="701">4</cx:pt>
          <cx:pt idx="702">4</cx:pt>
          <cx:pt idx="703">4</cx:pt>
          <cx:pt idx="704">4</cx:pt>
          <cx:pt idx="705">8</cx:pt>
          <cx:pt idx="706">2</cx:pt>
          <cx:pt idx="707">8</cx:pt>
          <cx:pt idx="708">8</cx:pt>
          <cx:pt idx="709">2</cx:pt>
          <cx:pt idx="710">6</cx:pt>
          <cx:pt idx="711">8</cx:pt>
          <cx:pt idx="712">4</cx:pt>
          <cx:pt idx="713">2</cx:pt>
          <cx:pt idx="714">10</cx:pt>
          <cx:pt idx="715">0</cx:pt>
          <cx:pt idx="716">4</cx:pt>
          <cx:pt idx="717">10</cx:pt>
          <cx:pt idx="718">6</cx:pt>
          <cx:pt idx="719">10</cx:pt>
          <cx:pt idx="720">6</cx:pt>
          <cx:pt idx="721">6</cx:pt>
          <cx:pt idx="722">10</cx:pt>
          <cx:pt idx="723">10</cx:pt>
          <cx:pt idx="724">4</cx:pt>
          <cx:pt idx="725">6</cx:pt>
          <cx:pt idx="726">4</cx:pt>
          <cx:pt idx="727">10</cx:pt>
          <cx:pt idx="728">4</cx:pt>
          <cx:pt idx="729">4</cx:pt>
          <cx:pt idx="730">6</cx:pt>
          <cx:pt idx="731">4</cx:pt>
          <cx:pt idx="732">4</cx:pt>
          <cx:pt idx="733">8</cx:pt>
          <cx:pt idx="734">10</cx:pt>
          <cx:pt idx="735">4</cx:pt>
          <cx:pt idx="736">10</cx:pt>
          <cx:pt idx="737">6</cx:pt>
          <cx:pt idx="738">10</cx:pt>
          <cx:pt idx="739">4</cx:pt>
          <cx:pt idx="740">4</cx:pt>
          <cx:pt idx="741">4</cx:pt>
          <cx:pt idx="742">4</cx:pt>
          <cx:pt idx="743">8</cx:pt>
          <cx:pt idx="744">0</cx:pt>
          <cx:pt idx="745">4</cx:pt>
          <cx:pt idx="746">6</cx:pt>
          <cx:pt idx="747">6</cx:pt>
          <cx:pt idx="748">6</cx:pt>
          <cx:pt idx="749">6</cx:pt>
          <cx:pt idx="750">8</cx:pt>
          <cx:pt idx="751">4</cx:pt>
          <cx:pt idx="752">6</cx:pt>
          <cx:pt idx="753">8</cx:pt>
          <cx:pt idx="754">4</cx:pt>
          <cx:pt idx="755">2</cx:pt>
          <cx:pt idx="756">6</cx:pt>
          <cx:pt idx="757">10</cx:pt>
          <cx:pt idx="758">4</cx:pt>
          <cx:pt idx="759">2</cx:pt>
          <cx:pt idx="760">6</cx:pt>
          <cx:pt idx="761">6</cx:pt>
          <cx:pt idx="762">4</cx:pt>
          <cx:pt idx="763">10</cx:pt>
          <cx:pt idx="764">6</cx:pt>
          <cx:pt idx="765">10</cx:pt>
          <cx:pt idx="766">4</cx:pt>
          <cx:pt idx="767">6</cx:pt>
          <cx:pt idx="768">2</cx:pt>
          <cx:pt idx="769">6</cx:pt>
          <cx:pt idx="770">8</cx:pt>
          <cx:pt idx="771">2</cx:pt>
          <cx:pt idx="772">10</cx:pt>
          <cx:pt idx="773">8</cx:pt>
          <cx:pt idx="774">6</cx:pt>
          <cx:pt idx="775">4</cx:pt>
          <cx:pt idx="776">6</cx:pt>
          <cx:pt idx="777">8</cx:pt>
          <cx:pt idx="778">8</cx:pt>
          <cx:pt idx="779">8</cx:pt>
          <cx:pt idx="780">8</cx:pt>
          <cx:pt idx="781">6</cx:pt>
          <cx:pt idx="782">6</cx:pt>
          <cx:pt idx="783">2</cx:pt>
          <cx:pt idx="784">8</cx:pt>
          <cx:pt idx="785">8</cx:pt>
          <cx:pt idx="786">6</cx:pt>
          <cx:pt idx="787">12</cx:pt>
          <cx:pt idx="788">2</cx:pt>
          <cx:pt idx="789">10</cx:pt>
          <cx:pt idx="790">6</cx:pt>
          <cx:pt idx="791">8</cx:pt>
          <cx:pt idx="792">10</cx:pt>
          <cx:pt idx="793">0</cx:pt>
          <cx:pt idx="794">8</cx:pt>
          <cx:pt idx="795">6</cx:pt>
          <cx:pt idx="796">4</cx:pt>
          <cx:pt idx="797">8</cx:pt>
          <cx:pt idx="798">10</cx:pt>
          <cx:pt idx="799">6</cx:pt>
          <cx:pt idx="800">6</cx:pt>
          <cx:pt idx="801">2</cx:pt>
          <cx:pt idx="802">8</cx:pt>
          <cx:pt idx="803">6</cx:pt>
          <cx:pt idx="804">6</cx:pt>
          <cx:pt idx="805">8</cx:pt>
          <cx:pt idx="806">8</cx:pt>
          <cx:pt idx="807">4</cx:pt>
          <cx:pt idx="808">6</cx:pt>
          <cx:pt idx="809">8</cx:pt>
          <cx:pt idx="810">4</cx:pt>
          <cx:pt idx="811">6</cx:pt>
          <cx:pt idx="812">4</cx:pt>
          <cx:pt idx="813">10</cx:pt>
          <cx:pt idx="814">4</cx:pt>
          <cx:pt idx="815">8</cx:pt>
          <cx:pt idx="816">6</cx:pt>
          <cx:pt idx="817">6</cx:pt>
          <cx:pt idx="818">6</cx:pt>
          <cx:pt idx="819">4</cx:pt>
          <cx:pt idx="820">6</cx:pt>
          <cx:pt idx="821">6</cx:pt>
          <cx:pt idx="822">4</cx:pt>
          <cx:pt idx="823">6</cx:pt>
          <cx:pt idx="824">6</cx:pt>
          <cx:pt idx="825">10</cx:pt>
          <cx:pt idx="826">4</cx:pt>
          <cx:pt idx="827">8</cx:pt>
          <cx:pt idx="828">6</cx:pt>
          <cx:pt idx="829">6</cx:pt>
          <cx:pt idx="830">4</cx:pt>
          <cx:pt idx="831">10</cx:pt>
          <cx:pt idx="832">6</cx:pt>
          <cx:pt idx="833">2</cx:pt>
          <cx:pt idx="834">4</cx:pt>
          <cx:pt idx="835">2</cx:pt>
          <cx:pt idx="836">4</cx:pt>
          <cx:pt idx="837">4</cx:pt>
          <cx:pt idx="838">0</cx:pt>
          <cx:pt idx="839">4</cx:pt>
          <cx:pt idx="840">10</cx:pt>
          <cx:pt idx="841">4</cx:pt>
          <cx:pt idx="842">6</cx:pt>
          <cx:pt idx="843">4</cx:pt>
          <cx:pt idx="844">4</cx:pt>
          <cx:pt idx="845">6</cx:pt>
          <cx:pt idx="846">6</cx:pt>
          <cx:pt idx="847">12</cx:pt>
          <cx:pt idx="848">8</cx:pt>
          <cx:pt idx="849">8</cx:pt>
          <cx:pt idx="850">8</cx:pt>
          <cx:pt idx="851">8</cx:pt>
          <cx:pt idx="852">6</cx:pt>
          <cx:pt idx="853">2</cx:pt>
          <cx:pt idx="854">6</cx:pt>
          <cx:pt idx="855">8</cx:pt>
          <cx:pt idx="856">6</cx:pt>
          <cx:pt idx="857">6</cx:pt>
          <cx:pt idx="858">6</cx:pt>
          <cx:pt idx="859">6</cx:pt>
          <cx:pt idx="860">10</cx:pt>
          <cx:pt idx="861">6</cx:pt>
          <cx:pt idx="862">6</cx:pt>
          <cx:pt idx="863">6</cx:pt>
          <cx:pt idx="864">6</cx:pt>
          <cx:pt idx="865">8</cx:pt>
          <cx:pt idx="866">6</cx:pt>
          <cx:pt idx="867">2</cx:pt>
          <cx:pt idx="868">6</cx:pt>
          <cx:pt idx="869">8</cx:pt>
          <cx:pt idx="870">10</cx:pt>
          <cx:pt idx="871">4</cx:pt>
          <cx:pt idx="872">6</cx:pt>
          <cx:pt idx="873">6</cx:pt>
          <cx:pt idx="874">6</cx:pt>
          <cx:pt idx="875">10</cx:pt>
          <cx:pt idx="876">8</cx:pt>
          <cx:pt idx="877">0</cx:pt>
          <cx:pt idx="878">6</cx:pt>
          <cx:pt idx="879">6</cx:pt>
          <cx:pt idx="880">6</cx:pt>
          <cx:pt idx="881">4</cx:pt>
          <cx:pt idx="882">10</cx:pt>
          <cx:pt idx="883">6</cx:pt>
          <cx:pt idx="884">4</cx:pt>
          <cx:pt idx="885">8</cx:pt>
          <cx:pt idx="886">4</cx:pt>
          <cx:pt idx="887">6</cx:pt>
          <cx:pt idx="888">8</cx:pt>
          <cx:pt idx="889">4</cx:pt>
          <cx:pt idx="890">4</cx:pt>
          <cx:pt idx="891">4</cx:pt>
          <cx:pt idx="892">8</cx:pt>
          <cx:pt idx="893">2</cx:pt>
          <cx:pt idx="894">8</cx:pt>
          <cx:pt idx="895">6</cx:pt>
          <cx:pt idx="896">8</cx:pt>
          <cx:pt idx="897">10</cx:pt>
          <cx:pt idx="898">6</cx:pt>
          <cx:pt idx="899">6</cx:pt>
          <cx:pt idx="900">6</cx:pt>
          <cx:pt idx="901">6</cx:pt>
          <cx:pt idx="902">8</cx:pt>
          <cx:pt idx="903">4</cx:pt>
          <cx:pt idx="904">10</cx:pt>
          <cx:pt idx="905">4</cx:pt>
          <cx:pt idx="906">10</cx:pt>
          <cx:pt idx="907">8</cx:pt>
          <cx:pt idx="908">8</cx:pt>
          <cx:pt idx="909">10</cx:pt>
          <cx:pt idx="910">8</cx:pt>
          <cx:pt idx="911">4</cx:pt>
          <cx:pt idx="912">6</cx:pt>
          <cx:pt idx="913">8</cx:pt>
          <cx:pt idx="914">8</cx:pt>
          <cx:pt idx="915">6</cx:pt>
          <cx:pt idx="916">0</cx:pt>
          <cx:pt idx="917">4</cx:pt>
          <cx:pt idx="918">4</cx:pt>
          <cx:pt idx="919">4</cx:pt>
          <cx:pt idx="920">6</cx:pt>
          <cx:pt idx="921">8</cx:pt>
          <cx:pt idx="922">4</cx:pt>
          <cx:pt idx="923">8</cx:pt>
          <cx:pt idx="924">6</cx:pt>
          <cx:pt idx="925">4</cx:pt>
          <cx:pt idx="926">8</cx:pt>
          <cx:pt idx="927">8</cx:pt>
          <cx:pt idx="928">2</cx:pt>
          <cx:pt idx="929">6</cx:pt>
          <cx:pt idx="930">10</cx:pt>
          <cx:pt idx="931">8</cx:pt>
          <cx:pt idx="932">8</cx:pt>
          <cx:pt idx="933">4</cx:pt>
          <cx:pt idx="934">10</cx:pt>
          <cx:pt idx="935">4</cx:pt>
          <cx:pt idx="936">6</cx:pt>
          <cx:pt idx="937">0</cx:pt>
          <cx:pt idx="938">6</cx:pt>
          <cx:pt idx="939">8</cx:pt>
          <cx:pt idx="940">6</cx:pt>
          <cx:pt idx="941">4</cx:pt>
          <cx:pt idx="942">6</cx:pt>
          <cx:pt idx="943">6</cx:pt>
          <cx:pt idx="944">6</cx:pt>
          <cx:pt idx="945">8</cx:pt>
          <cx:pt idx="946">8</cx:pt>
          <cx:pt idx="947">2</cx:pt>
          <cx:pt idx="948">8</cx:pt>
          <cx:pt idx="949">6</cx:pt>
          <cx:pt idx="950">8</cx:pt>
          <cx:pt idx="951">4</cx:pt>
          <cx:pt idx="952">2</cx:pt>
          <cx:pt idx="953">4</cx:pt>
          <cx:pt idx="954">4</cx:pt>
          <cx:pt idx="955">4</cx:pt>
          <cx:pt idx="956">6</cx:pt>
          <cx:pt idx="957">6</cx:pt>
          <cx:pt idx="958">8</cx:pt>
          <cx:pt idx="959">2</cx:pt>
          <cx:pt idx="960">4</cx:pt>
          <cx:pt idx="961">8</cx:pt>
          <cx:pt idx="962">4</cx:pt>
          <cx:pt idx="963">8</cx:pt>
          <cx:pt idx="964">6</cx:pt>
          <cx:pt idx="965">8</cx:pt>
          <cx:pt idx="966">4</cx:pt>
          <cx:pt idx="967">6</cx:pt>
          <cx:pt idx="968">2</cx:pt>
          <cx:pt idx="969">4</cx:pt>
          <cx:pt idx="970">6</cx:pt>
          <cx:pt idx="971">8</cx:pt>
          <cx:pt idx="972">4</cx:pt>
          <cx:pt idx="973">8</cx:pt>
          <cx:pt idx="974">4</cx:pt>
          <cx:pt idx="975">6</cx:pt>
          <cx:pt idx="976">2</cx:pt>
          <cx:pt idx="977">6</cx:pt>
          <cx:pt idx="978">4</cx:pt>
          <cx:pt idx="979">10</cx:pt>
          <cx:pt idx="980">4</cx:pt>
          <cx:pt idx="981">10</cx:pt>
          <cx:pt idx="982">10</cx:pt>
          <cx:pt idx="983">8</cx:pt>
          <cx:pt idx="984">6</cx:pt>
          <cx:pt idx="985">4</cx:pt>
          <cx:pt idx="986">8</cx:pt>
          <cx:pt idx="987">6</cx:pt>
          <cx:pt idx="988">4</cx:pt>
          <cx:pt idx="989">6</cx:pt>
          <cx:pt idx="990">8</cx:pt>
          <cx:pt idx="991">4</cx:pt>
          <cx:pt idx="992">2</cx:pt>
          <cx:pt idx="993">2</cx:pt>
          <cx:pt idx="994">6</cx:pt>
          <cx:pt idx="995">10</cx:pt>
          <cx:pt idx="996">6</cx:pt>
          <cx:pt idx="997">4</cx:pt>
          <cx:pt idx="998">6</cx:pt>
          <cx:pt idx="999">6</cx:pt>
          <cx:pt idx="1000">6</cx:pt>
          <cx:pt idx="1001">6</cx:pt>
          <cx:pt idx="1002">2</cx:pt>
          <cx:pt idx="1003">6</cx:pt>
          <cx:pt idx="1004">8</cx:pt>
          <cx:pt idx="1005">8</cx:pt>
          <cx:pt idx="1006">10</cx:pt>
          <cx:pt idx="1007">12</cx:pt>
          <cx:pt idx="1008">10</cx:pt>
          <cx:pt idx="1009">8</cx:pt>
          <cx:pt idx="1010">8</cx:pt>
          <cx:pt idx="1011">6</cx:pt>
          <cx:pt idx="1012">0</cx:pt>
          <cx:pt idx="1013">10</cx:pt>
          <cx:pt idx="1014">6</cx:pt>
          <cx:pt idx="1015">6</cx:pt>
          <cx:pt idx="1016">10</cx:pt>
          <cx:pt idx="1017">8</cx:pt>
          <cx:pt idx="1018">6</cx:pt>
          <cx:pt idx="1019">2</cx:pt>
          <cx:pt idx="1020">2</cx:pt>
          <cx:pt idx="1021">8</cx:pt>
          <cx:pt idx="1022">6</cx:pt>
          <cx:pt idx="1023">6</cx:pt>
          <cx:pt idx="1024">8</cx:pt>
          <cx:pt idx="1025">8</cx:pt>
          <cx:pt idx="1026">12</cx:pt>
          <cx:pt idx="1027">8</cx:pt>
          <cx:pt idx="1028">4</cx:pt>
          <cx:pt idx="1029">6</cx:pt>
          <cx:pt idx="1030">6</cx:pt>
          <cx:pt idx="1031">6</cx:pt>
          <cx:pt idx="1032">2</cx:pt>
          <cx:pt idx="1033">10</cx:pt>
          <cx:pt idx="1034">8</cx:pt>
          <cx:pt idx="1035">8</cx:pt>
          <cx:pt idx="1036">4</cx:pt>
          <cx:pt idx="1037">6</cx:pt>
          <cx:pt idx="1038">6</cx:pt>
          <cx:pt idx="1039">0</cx:pt>
          <cx:pt idx="1040">10</cx:pt>
          <cx:pt idx="1041">8</cx:pt>
          <cx:pt idx="1042">8</cx:pt>
          <cx:pt idx="1043">6</cx:pt>
          <cx:pt idx="1044">6</cx:pt>
          <cx:pt idx="1045">6</cx:pt>
          <cx:pt idx="1046">4</cx:pt>
          <cx:pt idx="1047">8</cx:pt>
          <cx:pt idx="1048">4</cx:pt>
          <cx:pt idx="1049">10</cx:pt>
          <cx:pt idx="1050">10</cx:pt>
          <cx:pt idx="1051">4</cx:pt>
          <cx:pt idx="1052">10</cx:pt>
          <cx:pt idx="1053">4</cx:pt>
          <cx:pt idx="1054">12</cx:pt>
          <cx:pt idx="1055">4</cx:pt>
          <cx:pt idx="1056">6</cx:pt>
          <cx:pt idx="1057">2</cx:pt>
          <cx:pt idx="1058">6</cx:pt>
          <cx:pt idx="1059">8</cx:pt>
          <cx:pt idx="1060">2</cx:pt>
          <cx:pt idx="1061">8</cx:pt>
          <cx:pt idx="1062">8</cx:pt>
          <cx:pt idx="1063">6</cx:pt>
          <cx:pt idx="1064">6</cx:pt>
          <cx:pt idx="1065">8</cx:pt>
          <cx:pt idx="1066">4</cx:pt>
          <cx:pt idx="1067">2</cx:pt>
          <cx:pt idx="1068">4</cx:pt>
          <cx:pt idx="1069">6</cx:pt>
          <cx:pt idx="1070">6</cx:pt>
          <cx:pt idx="1071">10</cx:pt>
          <cx:pt idx="1072">4</cx:pt>
          <cx:pt idx="1073">2</cx:pt>
          <cx:pt idx="1074">6</cx:pt>
          <cx:pt idx="1075">10</cx:pt>
          <cx:pt idx="1076">8</cx:pt>
          <cx:pt idx="1077">4</cx:pt>
          <cx:pt idx="1078">4</cx:pt>
          <cx:pt idx="1079">8</cx:pt>
          <cx:pt idx="1080">8</cx:pt>
          <cx:pt idx="1081">6</cx:pt>
          <cx:pt idx="1082">2</cx:pt>
          <cx:pt idx="1083">10</cx:pt>
          <cx:pt idx="1084">6</cx:pt>
          <cx:pt idx="1085">4</cx:pt>
          <cx:pt idx="1086">2</cx:pt>
          <cx:pt idx="1087">6</cx:pt>
          <cx:pt idx="1088">8</cx:pt>
          <cx:pt idx="1089">8</cx:pt>
          <cx:pt idx="1090">8</cx:pt>
          <cx:pt idx="1091">4</cx:pt>
          <cx:pt idx="1092">8</cx:pt>
          <cx:pt idx="1093">8</cx:pt>
          <cx:pt idx="1094">8</cx:pt>
          <cx:pt idx="1095">6</cx:pt>
          <cx:pt idx="1096">8</cx:pt>
          <cx:pt idx="1097">6</cx:pt>
          <cx:pt idx="1098">10</cx:pt>
          <cx:pt idx="1099">4</cx:pt>
          <cx:pt idx="1100">6</cx:pt>
          <cx:pt idx="1101">6</cx:pt>
          <cx:pt idx="1102">6</cx:pt>
          <cx:pt idx="1103">2</cx:pt>
          <cx:pt idx="1104">2</cx:pt>
          <cx:pt idx="1105">10</cx:pt>
          <cx:pt idx="1106">6</cx:pt>
          <cx:pt idx="1107">4</cx:pt>
          <cx:pt idx="1108">6</cx:pt>
          <cx:pt idx="1109">4</cx:pt>
          <cx:pt idx="1110">8</cx:pt>
          <cx:pt idx="1111">6</cx:pt>
          <cx:pt idx="1112">6</cx:pt>
          <cx:pt idx="1113">6</cx:pt>
          <cx:pt idx="1114">10</cx:pt>
          <cx:pt idx="1115">12</cx:pt>
          <cx:pt idx="1116">8</cx:pt>
          <cx:pt idx="1117">6</cx:pt>
          <cx:pt idx="1118">6</cx:pt>
          <cx:pt idx="1119">6</cx:pt>
          <cx:pt idx="1120">8</cx:pt>
          <cx:pt idx="1121">6</cx:pt>
          <cx:pt idx="1122">4</cx:pt>
          <cx:pt idx="1123">4</cx:pt>
          <cx:pt idx="1124">6</cx:pt>
          <cx:pt idx="1125">10</cx:pt>
          <cx:pt idx="1126">2</cx:pt>
          <cx:pt idx="1127">6</cx:pt>
          <cx:pt idx="1128">4</cx:pt>
          <cx:pt idx="1129">10</cx:pt>
          <cx:pt idx="1130">4</cx:pt>
          <cx:pt idx="1131">6</cx:pt>
          <cx:pt idx="1132">2</cx:pt>
          <cx:pt idx="1133">8</cx:pt>
          <cx:pt idx="1134">6</cx:pt>
          <cx:pt idx="1135">6</cx:pt>
          <cx:pt idx="1136">10</cx:pt>
          <cx:pt idx="1137">4</cx:pt>
          <cx:pt idx="1138">6</cx:pt>
          <cx:pt idx="1139">2</cx:pt>
          <cx:pt idx="1140">6</cx:pt>
          <cx:pt idx="1141">6</cx:pt>
          <cx:pt idx="1142">2</cx:pt>
          <cx:pt idx="1143">4</cx:pt>
          <cx:pt idx="1144">6</cx:pt>
          <cx:pt idx="1145">4</cx:pt>
          <cx:pt idx="1146">4</cx:pt>
          <cx:pt idx="1147">6</cx:pt>
          <cx:pt idx="1148">10</cx:pt>
          <cx:pt idx="1149">2</cx:pt>
          <cx:pt idx="1150">10</cx:pt>
          <cx:pt idx="1151">8</cx:pt>
          <cx:pt idx="1152">6</cx:pt>
          <cx:pt idx="1153">6</cx:pt>
          <cx:pt idx="1154">4</cx:pt>
          <cx:pt idx="1155">6</cx:pt>
          <cx:pt idx="1156">6</cx:pt>
          <cx:pt idx="1157">4</cx:pt>
          <cx:pt idx="1158">2</cx:pt>
          <cx:pt idx="1159">6</cx:pt>
          <cx:pt idx="1160">8</cx:pt>
          <cx:pt idx="1161">6</cx:pt>
          <cx:pt idx="1162">4</cx:pt>
          <cx:pt idx="1163">6</cx:pt>
          <cx:pt idx="1164">8</cx:pt>
          <cx:pt idx="1165">8</cx:pt>
          <cx:pt idx="1166">8</cx:pt>
          <cx:pt idx="1167">6</cx:pt>
          <cx:pt idx="1168">6</cx:pt>
          <cx:pt idx="1169">6</cx:pt>
          <cx:pt idx="1170">2</cx:pt>
          <cx:pt idx="1171">4</cx:pt>
          <cx:pt idx="1172">10</cx:pt>
          <cx:pt idx="1173">8</cx:pt>
          <cx:pt idx="1174">8</cx:pt>
          <cx:pt idx="1175">2</cx:pt>
          <cx:pt idx="1176">4</cx:pt>
          <cx:pt idx="1177">4</cx:pt>
          <cx:pt idx="1178">8</cx:pt>
          <cx:pt idx="1179">6</cx:pt>
          <cx:pt idx="1180">8</cx:pt>
          <cx:pt idx="1181">8</cx:pt>
          <cx:pt idx="1182">4</cx:pt>
          <cx:pt idx="1183">4</cx:pt>
          <cx:pt idx="1184">10</cx:pt>
          <cx:pt idx="1185">4</cx:pt>
          <cx:pt idx="1186">6</cx:pt>
          <cx:pt idx="1187">2</cx:pt>
          <cx:pt idx="1188">6</cx:pt>
          <cx:pt idx="1189">6</cx:pt>
          <cx:pt idx="1190">6</cx:pt>
          <cx:pt idx="1191">6</cx:pt>
          <cx:pt idx="1192">4</cx:pt>
          <cx:pt idx="1193">2</cx:pt>
          <cx:pt idx="1194">8</cx:pt>
          <cx:pt idx="1195">4</cx:pt>
          <cx:pt idx="1196">2</cx:pt>
          <cx:pt idx="1197">6</cx:pt>
          <cx:pt idx="1198">6</cx:pt>
          <cx:pt idx="1199">8</cx:pt>
          <cx:pt idx="1200">2</cx:pt>
          <cx:pt idx="1201">4</cx:pt>
          <cx:pt idx="1202">6</cx:pt>
          <cx:pt idx="1203">4</cx:pt>
          <cx:pt idx="1204">2</cx:pt>
          <cx:pt idx="1205">6</cx:pt>
          <cx:pt idx="1206">4</cx:pt>
          <cx:pt idx="1207">4</cx:pt>
          <cx:pt idx="1208">4</cx:pt>
          <cx:pt idx="1209">6</cx:pt>
          <cx:pt idx="1210">4</cx:pt>
          <cx:pt idx="1211">6</cx:pt>
          <cx:pt idx="1212">10</cx:pt>
          <cx:pt idx="1213">8</cx:pt>
          <cx:pt idx="1214">8</cx:pt>
          <cx:pt idx="1215">10</cx:pt>
          <cx:pt idx="1216">4</cx:pt>
          <cx:pt idx="1217">6</cx:pt>
          <cx:pt idx="1218">6</cx:pt>
          <cx:pt idx="1219">4</cx:pt>
          <cx:pt idx="1220">6</cx:pt>
          <cx:pt idx="1221">4</cx:pt>
          <cx:pt idx="1222">6</cx:pt>
          <cx:pt idx="1223">6</cx:pt>
          <cx:pt idx="1224">8</cx:pt>
          <cx:pt idx="1225">6</cx:pt>
          <cx:pt idx="1226">4</cx:pt>
          <cx:pt idx="1227">8</cx:pt>
          <cx:pt idx="1228">2</cx:pt>
          <cx:pt idx="1229">8</cx:pt>
          <cx:pt idx="1230">6</cx:pt>
          <cx:pt idx="1231">6</cx:pt>
          <cx:pt idx="1232">8</cx:pt>
          <cx:pt idx="1233">4</cx:pt>
          <cx:pt idx="1234">6</cx:pt>
          <cx:pt idx="1235">8</cx:pt>
          <cx:pt idx="1236">10</cx:pt>
          <cx:pt idx="1237">6</cx:pt>
          <cx:pt idx="1238">10</cx:pt>
          <cx:pt idx="1239">8</cx:pt>
          <cx:pt idx="1240">6</cx:pt>
          <cx:pt idx="1241">4</cx:pt>
          <cx:pt idx="1242">8</cx:pt>
          <cx:pt idx="1243">0</cx:pt>
          <cx:pt idx="1244">6</cx:pt>
          <cx:pt idx="1245">4</cx:pt>
          <cx:pt idx="1246">8</cx:pt>
          <cx:pt idx="1247">6</cx:pt>
          <cx:pt idx="1248">10</cx:pt>
          <cx:pt idx="1249">6</cx:pt>
          <cx:pt idx="1250">4</cx:pt>
          <cx:pt idx="1251">6</cx:pt>
          <cx:pt idx="1252">4</cx:pt>
          <cx:pt idx="1253">4</cx:pt>
          <cx:pt idx="1254">6</cx:pt>
          <cx:pt idx="1255">2</cx:pt>
          <cx:pt idx="1256">4</cx:pt>
          <cx:pt idx="1257">10</cx:pt>
          <cx:pt idx="1258">4</cx:pt>
          <cx:pt idx="1259">4</cx:pt>
          <cx:pt idx="1260">4</cx:pt>
          <cx:pt idx="1261">10</cx:pt>
          <cx:pt idx="1262">6</cx:pt>
          <cx:pt idx="1263">4</cx:pt>
          <cx:pt idx="1264">4</cx:pt>
          <cx:pt idx="1265">6</cx:pt>
          <cx:pt idx="1266">4</cx:pt>
          <cx:pt idx="1267">4</cx:pt>
          <cx:pt idx="1268">2</cx:pt>
          <cx:pt idx="1269">10</cx:pt>
          <cx:pt idx="1270">4</cx:pt>
          <cx:pt idx="1271">6</cx:pt>
          <cx:pt idx="1272">8</cx:pt>
          <cx:pt idx="1273">8</cx:pt>
          <cx:pt idx="1274">4</cx:pt>
          <cx:pt idx="1275">6</cx:pt>
          <cx:pt idx="1276">6</cx:pt>
          <cx:pt idx="1277">12</cx:pt>
          <cx:pt idx="1278">4</cx:pt>
          <cx:pt idx="1279">2</cx:pt>
          <cx:pt idx="1280">8</cx:pt>
          <cx:pt idx="1281">8</cx:pt>
          <cx:pt idx="1282">6</cx:pt>
          <cx:pt idx="1283">8</cx:pt>
          <cx:pt idx="1284">8</cx:pt>
          <cx:pt idx="1285">10</cx:pt>
          <cx:pt idx="1286">6</cx:pt>
          <cx:pt idx="1287">8</cx:pt>
          <cx:pt idx="1288">2</cx:pt>
          <cx:pt idx="1289">6</cx:pt>
          <cx:pt idx="1290">4</cx:pt>
          <cx:pt idx="1291">8</cx:pt>
          <cx:pt idx="1292">2</cx:pt>
          <cx:pt idx="1293">8</cx:pt>
          <cx:pt idx="1294">4</cx:pt>
          <cx:pt idx="1295">8</cx:pt>
          <cx:pt idx="1296">12</cx:pt>
          <cx:pt idx="1297">2</cx:pt>
          <cx:pt idx="1298">6</cx:pt>
          <cx:pt idx="1299">4</cx:pt>
          <cx:pt idx="1300">4</cx:pt>
          <cx:pt idx="1301">4</cx:pt>
          <cx:pt idx="1302">4</cx:pt>
          <cx:pt idx="1303">6</cx:pt>
          <cx:pt idx="1304">6</cx:pt>
          <cx:pt idx="1305">6</cx:pt>
          <cx:pt idx="1306">4</cx:pt>
          <cx:pt idx="1307">4</cx:pt>
          <cx:pt idx="1308">4</cx:pt>
          <cx:pt idx="1309">6</cx:pt>
          <cx:pt idx="1310">6</cx:pt>
          <cx:pt idx="1311">4</cx:pt>
          <cx:pt idx="1312">2</cx:pt>
          <cx:pt idx="1313">4</cx:pt>
          <cx:pt idx="1314">6</cx:pt>
          <cx:pt idx="1315">6</cx:pt>
          <cx:pt idx="1316">8</cx:pt>
          <cx:pt idx="1317">4</cx:pt>
          <cx:pt idx="1318">6</cx:pt>
          <cx:pt idx="1319">8</cx:pt>
          <cx:pt idx="1320">2</cx:pt>
          <cx:pt idx="1321">6</cx:pt>
          <cx:pt idx="1322">10</cx:pt>
          <cx:pt idx="1323">8</cx:pt>
          <cx:pt idx="1324">4</cx:pt>
          <cx:pt idx="1325">6</cx:pt>
          <cx:pt idx="1326">6</cx:pt>
          <cx:pt idx="1327">2</cx:pt>
          <cx:pt idx="1328">6</cx:pt>
          <cx:pt idx="1329">4</cx:pt>
          <cx:pt idx="1330">2</cx:pt>
          <cx:pt idx="1331">4</cx:pt>
          <cx:pt idx="1332">8</cx:pt>
          <cx:pt idx="1333">4</cx:pt>
          <cx:pt idx="1334">4</cx:pt>
          <cx:pt idx="1335">8</cx:pt>
          <cx:pt idx="1336">6</cx:pt>
          <cx:pt idx="1337">8</cx:pt>
          <cx:pt idx="1338">8</cx:pt>
          <cx:pt idx="1339">4</cx:pt>
          <cx:pt idx="1340">2</cx:pt>
          <cx:pt idx="1341">8</cx:pt>
          <cx:pt idx="1342">6</cx:pt>
          <cx:pt idx="1343">6</cx:pt>
          <cx:pt idx="1344">10</cx:pt>
          <cx:pt idx="1345">2</cx:pt>
          <cx:pt idx="1346">8</cx:pt>
          <cx:pt idx="1347">8</cx:pt>
          <cx:pt idx="1348">6</cx:pt>
          <cx:pt idx="1349">6</cx:pt>
          <cx:pt idx="1350">4</cx:pt>
          <cx:pt idx="1351">8</cx:pt>
          <cx:pt idx="1352">6</cx:pt>
          <cx:pt idx="1353">4</cx:pt>
          <cx:pt idx="1354">2</cx:pt>
          <cx:pt idx="1355">8</cx:pt>
          <cx:pt idx="1356">4</cx:pt>
          <cx:pt idx="1357">6</cx:pt>
          <cx:pt idx="1358">10</cx:pt>
          <cx:pt idx="1359">8</cx:pt>
          <cx:pt idx="1360">8</cx:pt>
          <cx:pt idx="1361">12</cx:pt>
          <cx:pt idx="1362">8</cx:pt>
          <cx:pt idx="1363">4</cx:pt>
          <cx:pt idx="1364">6</cx:pt>
          <cx:pt idx="1365">8</cx:pt>
          <cx:pt idx="1366">4</cx:pt>
          <cx:pt idx="1367">6</cx:pt>
          <cx:pt idx="1368">8</cx:pt>
          <cx:pt idx="1369">8</cx:pt>
          <cx:pt idx="1370">4</cx:pt>
          <cx:pt idx="1371">6</cx:pt>
          <cx:pt idx="1372">2</cx:pt>
          <cx:pt idx="1373">6</cx:pt>
          <cx:pt idx="1374">4</cx:pt>
          <cx:pt idx="1375">6</cx:pt>
          <cx:pt idx="1376">8</cx:pt>
          <cx:pt idx="1377">4</cx:pt>
          <cx:pt idx="1378">6</cx:pt>
          <cx:pt idx="1379">8</cx:pt>
          <cx:pt idx="1380">6</cx:pt>
          <cx:pt idx="1381">4</cx:pt>
          <cx:pt idx="1382">0</cx:pt>
          <cx:pt idx="1383">6</cx:pt>
          <cx:pt idx="1384">4</cx:pt>
          <cx:pt idx="1385">10</cx:pt>
          <cx:pt idx="1386">2</cx:pt>
          <cx:pt idx="1387">4</cx:pt>
          <cx:pt idx="1388">4</cx:pt>
          <cx:pt idx="1389">6</cx:pt>
          <cx:pt idx="1390">6</cx:pt>
          <cx:pt idx="1391">4</cx:pt>
          <cx:pt idx="1392">6</cx:pt>
          <cx:pt idx="1393">4</cx:pt>
          <cx:pt idx="1394">4</cx:pt>
          <cx:pt idx="1395">2</cx:pt>
          <cx:pt idx="1396">2</cx:pt>
          <cx:pt idx="1397">8</cx:pt>
          <cx:pt idx="1398">8</cx:pt>
          <cx:pt idx="1399">2</cx:pt>
          <cx:pt idx="1400">4</cx:pt>
          <cx:pt idx="1401">2</cx:pt>
          <cx:pt idx="1402">6</cx:pt>
          <cx:pt idx="1403">8</cx:pt>
          <cx:pt idx="1404">10</cx:pt>
          <cx:pt idx="1405">4</cx:pt>
          <cx:pt idx="1406">10</cx:pt>
          <cx:pt idx="1407">6</cx:pt>
          <cx:pt idx="1408">4</cx:pt>
          <cx:pt idx="1409">4</cx:pt>
          <cx:pt idx="1410">8</cx:pt>
          <cx:pt idx="1411">4</cx:pt>
          <cx:pt idx="1412">2</cx:pt>
          <cx:pt idx="1413">6</cx:pt>
          <cx:pt idx="1414">10</cx:pt>
          <cx:pt idx="1415">2</cx:pt>
          <cx:pt idx="1416">6</cx:pt>
          <cx:pt idx="1417">6</cx:pt>
          <cx:pt idx="1418">10</cx:pt>
          <cx:pt idx="1419">4</cx:pt>
          <cx:pt idx="1420">6</cx:pt>
          <cx:pt idx="1421">6</cx:pt>
          <cx:pt idx="1422">6</cx:pt>
          <cx:pt idx="1423">4</cx:pt>
          <cx:pt idx="1424">8</cx:pt>
          <cx:pt idx="1425">6</cx:pt>
          <cx:pt idx="1426">4</cx:pt>
          <cx:pt idx="1427">6</cx:pt>
          <cx:pt idx="1428">8</cx:pt>
          <cx:pt idx="1429">8</cx:pt>
          <cx:pt idx="1430">8</cx:pt>
          <cx:pt idx="1431">6</cx:pt>
          <cx:pt idx="1432">10</cx:pt>
          <cx:pt idx="1433">4</cx:pt>
          <cx:pt idx="1434">4</cx:pt>
          <cx:pt idx="1435">10</cx:pt>
          <cx:pt idx="1436">4</cx:pt>
          <cx:pt idx="1437">6</cx:pt>
          <cx:pt idx="1438">4</cx:pt>
          <cx:pt idx="1439">4</cx:pt>
          <cx:pt idx="1440">8</cx:pt>
          <cx:pt idx="1441">8</cx:pt>
          <cx:pt idx="1442">8</cx:pt>
          <cx:pt idx="1443">4</cx:pt>
          <cx:pt idx="1444">6</cx:pt>
          <cx:pt idx="1445">6</cx:pt>
          <cx:pt idx="1446">4</cx:pt>
          <cx:pt idx="1447">12</cx:pt>
          <cx:pt idx="1448">8</cx:pt>
          <cx:pt idx="1449">10</cx:pt>
          <cx:pt idx="1450">10</cx:pt>
          <cx:pt idx="1451">6</cx:pt>
          <cx:pt idx="1452">8</cx:pt>
          <cx:pt idx="1453">8</cx:pt>
          <cx:pt idx="1454">2</cx:pt>
          <cx:pt idx="1455">8</cx:pt>
          <cx:pt idx="1456">6</cx:pt>
          <cx:pt idx="1457">4</cx:pt>
          <cx:pt idx="1458">2</cx:pt>
          <cx:pt idx="1459">6</cx:pt>
          <cx:pt idx="1460">4</cx:pt>
          <cx:pt idx="1461">10</cx:pt>
          <cx:pt idx="1462">4</cx:pt>
          <cx:pt idx="1463">6</cx:pt>
          <cx:pt idx="1464">6</cx:pt>
          <cx:pt idx="1465">6</cx:pt>
          <cx:pt idx="1466">6</cx:pt>
          <cx:pt idx="1467">6</cx:pt>
          <cx:pt idx="1468">8</cx:pt>
          <cx:pt idx="1469">8</cx:pt>
          <cx:pt idx="1470">4</cx:pt>
          <cx:pt idx="1471">2</cx:pt>
          <cx:pt idx="1472">8</cx:pt>
          <cx:pt idx="1473">8</cx:pt>
          <cx:pt idx="1474">2</cx:pt>
          <cx:pt idx="1475">6</cx:pt>
          <cx:pt idx="1476">2</cx:pt>
          <cx:pt idx="1477">4</cx:pt>
          <cx:pt idx="1478">4</cx:pt>
          <cx:pt idx="1479">10</cx:pt>
          <cx:pt idx="1480">8</cx:pt>
          <cx:pt idx="1481">6</cx:pt>
          <cx:pt idx="1482">10</cx:pt>
          <cx:pt idx="1483">2</cx:pt>
          <cx:pt idx="1484">10</cx:pt>
          <cx:pt idx="1485">8</cx:pt>
          <cx:pt idx="1486">8</cx:pt>
          <cx:pt idx="1487">6</cx:pt>
          <cx:pt idx="1488">4</cx:pt>
          <cx:pt idx="1489">6</cx:pt>
          <cx:pt idx="1490">4</cx:pt>
          <cx:pt idx="1491">2</cx:pt>
          <cx:pt idx="1492">6</cx:pt>
          <cx:pt idx="1493">2</cx:pt>
          <cx:pt idx="1494">4</cx:pt>
          <cx:pt idx="1495">12</cx:pt>
          <cx:pt idx="1496">2</cx:pt>
          <cx:pt idx="1497">6</cx:pt>
          <cx:pt idx="1498">8</cx:pt>
          <cx:pt idx="1499">2</cx:pt>
          <cx:pt idx="1500">12</cx:pt>
          <cx:pt idx="1501">6</cx:pt>
          <cx:pt idx="1502">4</cx:pt>
          <cx:pt idx="1503">4</cx:pt>
          <cx:pt idx="1504">8</cx:pt>
          <cx:pt idx="1505">6</cx:pt>
          <cx:pt idx="1506">4</cx:pt>
          <cx:pt idx="1507">8</cx:pt>
          <cx:pt idx="1508">8</cx:pt>
          <cx:pt idx="1509">12</cx:pt>
          <cx:pt idx="1510">8</cx:pt>
          <cx:pt idx="1511">10</cx:pt>
          <cx:pt idx="1512">4</cx:pt>
          <cx:pt idx="1513">4</cx:pt>
          <cx:pt idx="1514">4</cx:pt>
          <cx:pt idx="1515">0</cx:pt>
          <cx:pt idx="1516">8</cx:pt>
          <cx:pt idx="1517">6</cx:pt>
          <cx:pt idx="1518">8</cx:pt>
          <cx:pt idx="1519">8</cx:pt>
          <cx:pt idx="1520">6</cx:pt>
          <cx:pt idx="1521">6</cx:pt>
          <cx:pt idx="1522">6</cx:pt>
          <cx:pt idx="1523">8</cx:pt>
          <cx:pt idx="1524">6</cx:pt>
          <cx:pt idx="1525">2</cx:pt>
          <cx:pt idx="1526">6</cx:pt>
          <cx:pt idx="1527">6</cx:pt>
          <cx:pt idx="1528">8</cx:pt>
          <cx:pt idx="1529">6</cx:pt>
          <cx:pt idx="1530">6</cx:pt>
          <cx:pt idx="1531">6</cx:pt>
          <cx:pt idx="1532">6</cx:pt>
          <cx:pt idx="1533">6</cx:pt>
          <cx:pt idx="1534">10</cx:pt>
          <cx:pt idx="1535">6</cx:pt>
          <cx:pt idx="1536">10</cx:pt>
          <cx:pt idx="1537">8</cx:pt>
          <cx:pt idx="1538">10</cx:pt>
          <cx:pt idx="1539">4</cx:pt>
          <cx:pt idx="1540">2</cx:pt>
          <cx:pt idx="1541">8</cx:pt>
          <cx:pt idx="1542">6</cx:pt>
          <cx:pt idx="1543">4</cx:pt>
          <cx:pt idx="1544">4</cx:pt>
          <cx:pt idx="1545">6</cx:pt>
          <cx:pt idx="1546">8</cx:pt>
          <cx:pt idx="1547">12</cx:pt>
          <cx:pt idx="1548">4</cx:pt>
          <cx:pt idx="1549">2</cx:pt>
          <cx:pt idx="1550">6</cx:pt>
          <cx:pt idx="1551">2</cx:pt>
          <cx:pt idx="1552">6</cx:pt>
          <cx:pt idx="1553">8</cx:pt>
          <cx:pt idx="1554">6</cx:pt>
          <cx:pt idx="1555">10</cx:pt>
          <cx:pt idx="1556">8</cx:pt>
          <cx:pt idx="1557">6</cx:pt>
          <cx:pt idx="1558">2</cx:pt>
          <cx:pt idx="1559">8</cx:pt>
          <cx:pt idx="1560">8</cx:pt>
          <cx:pt idx="1561">6</cx:pt>
          <cx:pt idx="1562">4</cx:pt>
          <cx:pt idx="1563">12</cx:pt>
          <cx:pt idx="1564">2</cx:pt>
          <cx:pt idx="1565">2</cx:pt>
          <cx:pt idx="1566">6</cx:pt>
          <cx:pt idx="1567">12</cx:pt>
          <cx:pt idx="1568">8</cx:pt>
          <cx:pt idx="1569">6</cx:pt>
          <cx:pt idx="1570">10</cx:pt>
          <cx:pt idx="1571">6</cx:pt>
          <cx:pt idx="1572">6</cx:pt>
          <cx:pt idx="1573">6</cx:pt>
          <cx:pt idx="1574">6</cx:pt>
          <cx:pt idx="1575">10</cx:pt>
          <cx:pt idx="1576">4</cx:pt>
          <cx:pt idx="1577">8</cx:pt>
          <cx:pt idx="1578">2</cx:pt>
          <cx:pt idx="1579">6</cx:pt>
          <cx:pt idx="1580">6</cx:pt>
          <cx:pt idx="1581">8</cx:pt>
          <cx:pt idx="1582">10</cx:pt>
          <cx:pt idx="1583">6</cx:pt>
          <cx:pt idx="1584">2</cx:pt>
          <cx:pt idx="1585">8</cx:pt>
          <cx:pt idx="1586">4</cx:pt>
          <cx:pt idx="1587">8</cx:pt>
          <cx:pt idx="1588">10</cx:pt>
          <cx:pt idx="1589">8</cx:pt>
          <cx:pt idx="1590">8</cx:pt>
          <cx:pt idx="1591">10</cx:pt>
          <cx:pt idx="1592">6</cx:pt>
          <cx:pt idx="1593">6</cx:pt>
          <cx:pt idx="1594">10</cx:pt>
          <cx:pt idx="1595">6</cx:pt>
          <cx:pt idx="1596">6</cx:pt>
          <cx:pt idx="1597">4</cx:pt>
          <cx:pt idx="1598">8</cx:pt>
          <cx:pt idx="1599">6</cx:pt>
          <cx:pt idx="1600">8</cx:pt>
          <cx:pt idx="1601">2</cx:pt>
          <cx:pt idx="1602">4</cx:pt>
          <cx:pt idx="1603">4</cx:pt>
          <cx:pt idx="1604">4</cx:pt>
          <cx:pt idx="1605">6</cx:pt>
          <cx:pt idx="1606">6</cx:pt>
          <cx:pt idx="1607">8</cx:pt>
          <cx:pt idx="1608">8</cx:pt>
          <cx:pt idx="1609">8</cx:pt>
          <cx:pt idx="1610">8</cx:pt>
          <cx:pt idx="1611">2</cx:pt>
          <cx:pt idx="1612">6</cx:pt>
          <cx:pt idx="1613">6</cx:pt>
          <cx:pt idx="1614">4</cx:pt>
          <cx:pt idx="1615">6</cx:pt>
          <cx:pt idx="1616">2</cx:pt>
          <cx:pt idx="1617">2</cx:pt>
          <cx:pt idx="1618">4</cx:pt>
          <cx:pt idx="1619">8</cx:pt>
          <cx:pt idx="1620">4</cx:pt>
          <cx:pt idx="1621">2</cx:pt>
          <cx:pt idx="1622">2</cx:pt>
          <cx:pt idx="1623">6</cx:pt>
          <cx:pt idx="1624">4</cx:pt>
          <cx:pt idx="1625">6</cx:pt>
          <cx:pt idx="1626">4</cx:pt>
          <cx:pt idx="1627">4</cx:pt>
          <cx:pt idx="1628">8</cx:pt>
          <cx:pt idx="1629">4</cx:pt>
          <cx:pt idx="1630">6</cx:pt>
          <cx:pt idx="1631">8</cx:pt>
          <cx:pt idx="1632">2</cx:pt>
          <cx:pt idx="1633">4</cx:pt>
          <cx:pt idx="1634">6</cx:pt>
          <cx:pt idx="1635">2</cx:pt>
          <cx:pt idx="1636">8</cx:pt>
          <cx:pt idx="1637">4</cx:pt>
          <cx:pt idx="1638">4</cx:pt>
          <cx:pt idx="1639">8</cx:pt>
          <cx:pt idx="1640">4</cx:pt>
          <cx:pt idx="1641">2</cx:pt>
          <cx:pt idx="1642">6</cx:pt>
          <cx:pt idx="1643">4</cx:pt>
          <cx:pt idx="1644">6</cx:pt>
          <cx:pt idx="1645">8</cx:pt>
          <cx:pt idx="1646">4</cx:pt>
          <cx:pt idx="1647">10</cx:pt>
          <cx:pt idx="1648">6</cx:pt>
          <cx:pt idx="1649">6</cx:pt>
          <cx:pt idx="1650">8</cx:pt>
          <cx:pt idx="1651">6</cx:pt>
          <cx:pt idx="1652">8</cx:pt>
          <cx:pt idx="1653">4</cx:pt>
          <cx:pt idx="1654">10</cx:pt>
          <cx:pt idx="1655">6</cx:pt>
          <cx:pt idx="1656">8</cx:pt>
          <cx:pt idx="1657">8</cx:pt>
          <cx:pt idx="1658">8</cx:pt>
          <cx:pt idx="1659">8</cx:pt>
          <cx:pt idx="1660">6</cx:pt>
          <cx:pt idx="1661">6</cx:pt>
          <cx:pt idx="1662">6</cx:pt>
          <cx:pt idx="1663">6</cx:pt>
          <cx:pt idx="1664">6</cx:pt>
          <cx:pt idx="1665">4</cx:pt>
          <cx:pt idx="1666">8</cx:pt>
          <cx:pt idx="1667">4</cx:pt>
          <cx:pt idx="1668">4</cx:pt>
          <cx:pt idx="1669">4</cx:pt>
          <cx:pt idx="1670">4</cx:pt>
          <cx:pt idx="1671">6</cx:pt>
          <cx:pt idx="1672">2</cx:pt>
          <cx:pt idx="1673">6</cx:pt>
          <cx:pt idx="1674">6</cx:pt>
          <cx:pt idx="1675">6</cx:pt>
          <cx:pt idx="1676">4</cx:pt>
          <cx:pt idx="1677">8</cx:pt>
          <cx:pt idx="1678">6</cx:pt>
          <cx:pt idx="1679">6</cx:pt>
          <cx:pt idx="1680">8</cx:pt>
          <cx:pt idx="1681">8</cx:pt>
          <cx:pt idx="1682">4</cx:pt>
          <cx:pt idx="1683">6</cx:pt>
          <cx:pt idx="1684">4</cx:pt>
          <cx:pt idx="1685">8</cx:pt>
          <cx:pt idx="1686">2</cx:pt>
          <cx:pt idx="1687">4</cx:pt>
          <cx:pt idx="1688">4</cx:pt>
          <cx:pt idx="1689">10</cx:pt>
          <cx:pt idx="1690">6</cx:pt>
          <cx:pt idx="1691">6</cx:pt>
          <cx:pt idx="1692">4</cx:pt>
          <cx:pt idx="1693">6</cx:pt>
          <cx:pt idx="1694">10</cx:pt>
          <cx:pt idx="1695">4</cx:pt>
          <cx:pt idx="1696">6</cx:pt>
          <cx:pt idx="1697">6</cx:pt>
          <cx:pt idx="1698">4</cx:pt>
          <cx:pt idx="1699">4</cx:pt>
          <cx:pt idx="1700">6</cx:pt>
          <cx:pt idx="1701">8</cx:pt>
          <cx:pt idx="1702">12</cx:pt>
          <cx:pt idx="1703">4</cx:pt>
          <cx:pt idx="1704">6</cx:pt>
          <cx:pt idx="1705">4</cx:pt>
          <cx:pt idx="1706">6</cx:pt>
          <cx:pt idx="1707">8</cx:pt>
          <cx:pt idx="1708">4</cx:pt>
          <cx:pt idx="1709">4</cx:pt>
          <cx:pt idx="1710">8</cx:pt>
          <cx:pt idx="1711">8</cx:pt>
          <cx:pt idx="1712">6</cx:pt>
          <cx:pt idx="1713">6</cx:pt>
          <cx:pt idx="1714">8</cx:pt>
          <cx:pt idx="1715">4</cx:pt>
          <cx:pt idx="1716">4</cx:pt>
          <cx:pt idx="1717">10</cx:pt>
          <cx:pt idx="1718">4</cx:pt>
          <cx:pt idx="1719">4</cx:pt>
          <cx:pt idx="1720">8</cx:pt>
          <cx:pt idx="1721">8</cx:pt>
          <cx:pt idx="1722">6</cx:pt>
          <cx:pt idx="1723">4</cx:pt>
          <cx:pt idx="1724">10</cx:pt>
          <cx:pt idx="1725">8</cx:pt>
          <cx:pt idx="1726">6</cx:pt>
          <cx:pt idx="1727">4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 sz="1800" dirty="0"/>
              <a:t>Genetic </a:t>
            </a:r>
            <a:r>
              <a:rPr lang="en-US" sz="1800" dirty="0" err="1"/>
              <a:t>vaules</a:t>
            </a:r>
            <a:r>
              <a:rPr lang="en-US" sz="1800" dirty="0"/>
              <a:t> of 1728 RILs </a:t>
            </a:r>
          </a:p>
        </cx:rich>
      </cx:tx>
    </cx:title>
    <cx:plotArea>
      <cx:plotAreaRegion>
        <cx:series layoutId="clusteredColumn" uniqueId="{D7F9BF9D-EEBC-491A-A546-6C2F30863D9F}">
          <cx:dataId val="0"/>
          <cx:layoutPr>
            <cx:binning intervalClosed="r" overflow="auto">
              <cx:binSize val="1"/>
            </cx:binning>
          </cx:layoutPr>
        </cx:series>
      </cx:plotAreaRegion>
      <cx:axis id="0">
        <cx:catScaling gapWidth="0"/>
        <cx:majorTickMarks type="in"/>
        <cx:minorTickMarks type="in"/>
        <cx:tickLabels/>
        <cx:txPr>
          <a:bodyPr spcFirstLastPara="1" vertOverflow="ellipsis" wrap="square" lIns="0" tIns="0" rIns="0" bIns="0" anchor="ctr" anchorCtr="1"/>
          <a:lstStyle/>
          <a:p>
            <a:pPr>
              <a:defRPr sz="1200"/>
            </a:pPr>
            <a:endParaRPr lang="en-US" sz="1200"/>
          </a:p>
        </cx:txPr>
      </cx:axis>
      <cx:axis id="1">
        <cx:valScaling/>
        <cx:majorGridlines/>
        <cx:tickLabels/>
        <cx:txPr>
          <a:bodyPr spcFirstLastPara="1" vertOverflow="ellipsis" wrap="square" lIns="0" tIns="0" rIns="0" bIns="0" anchor="ctr" anchorCtr="1"/>
          <a:lstStyle/>
          <a:p>
            <a:pPr>
              <a:defRPr sz="1800"/>
            </a:pPr>
            <a:endParaRPr lang="en-US" sz="1800"/>
          </a:p>
        </cx:txPr>
      </cx:axis>
    </cx:plotArea>
  </cx:chart>
  <cx:spPr>
    <a:solidFill>
      <a:schemeClr val="bg1"/>
    </a:solidFill>
    <a:effectLst>
      <a:outerShdw blurRad="50800" dist="38100" dir="2700000" algn="tl" rotWithShape="0">
        <a:prstClr val="black">
          <a:alpha val="40000"/>
        </a:prstClr>
      </a:outerShdw>
    </a:effectLst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5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9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79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60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26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0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7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7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2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0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5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B564E-B731-4D69-86EE-BC121384679C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996D-0569-4F91-A079-2563F2308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6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wlink@gwdg.de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14/relationships/chartEx" Target="../charts/chartEx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66" y="271426"/>
            <a:ext cx="9774767" cy="6001643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Comments on heritability, regression of genotypic value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phenotypic value, accuracy, reliability and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what-is SNP-based h²?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24. August 2022  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wlink@gwdg.de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way: Co-variance between X and X is Variance of X</a:t>
            </a:r>
          </a:p>
          <a:p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between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plant height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at 8:00 and plant height measured an 10:00 at the same day is about r=1.0    ;-)</a:t>
            </a:r>
          </a:p>
          <a:p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Covariance between the two ‚traits‘ is about variance of plant height at 8:00 which is about variance of plant height at 10:00.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774" y="2112433"/>
            <a:ext cx="1400428" cy="3843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363198" y="5981703"/>
            <a:ext cx="143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© Mila Tost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6" y="1011770"/>
            <a:ext cx="341206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what-is SNP-based h²</a:t>
            </a: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510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56" y="112594"/>
            <a:ext cx="1189325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heritability?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47181" y="725335"/>
            <a:ext cx="5706630" cy="517064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calculate ...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h² =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/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= 25/50 = 0.5   … this is, if phenotypic data come from E=1.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is regression here (between G-value of offspring and P-value of one-parent) so low, it is about ½  ∙  h² ?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is because we have only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parent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 X-axis (the other parent is random).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regression here shows b = h²/2.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OG.PP1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h²/2</a:t>
            </a:r>
          </a:p>
          <a:p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h²        = 2 ∙ b</a:t>
            </a:r>
            <a:r>
              <a:rPr lang="en-GB" sz="24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OG.PP1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0.5024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okay since our parameters say h² = 0.5</a:t>
            </a:r>
            <a:endParaRPr lang="en-GB" baseline="-25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32"/>
            <a:ext cx="5953822" cy="64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973" y="112594"/>
            <a:ext cx="1189325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heritability?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32"/>
            <a:ext cx="5953822" cy="64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426200" y="5446892"/>
            <a:ext cx="448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47181" y="627976"/>
            <a:ext cx="5706630" cy="58169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calculate ...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h² =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/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= 25/50 = 0.5   … this is, if phenotypic data come from E=1.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is 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here (between G-value of offspring and P-value of one-parent) so low, it is about ½  ∙  h² ?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is because we have only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parent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 X-axis (the other parent is random).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regression here shows b = h²/2.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OG.PP1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h²/2</a:t>
            </a:r>
          </a:p>
          <a:p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h²        = 2 ∙ b</a:t>
            </a:r>
            <a:r>
              <a:rPr lang="en-GB" sz="24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OG.PP1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0.5024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okay since our parameters say h² = 0.5</a:t>
            </a:r>
          </a:p>
          <a:p>
            <a:endParaRPr lang="de-DE" baseline="-25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Correlation</a:t>
            </a:r>
            <a:r>
              <a:rPr lang="de-DE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ρ </a:t>
            </a:r>
            <a:r>
              <a:rPr lang="de-DE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 (h²)</a:t>
            </a:r>
            <a:r>
              <a:rPr lang="en-GB" sz="24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= </a:t>
            </a:r>
            <a:r>
              <a:rPr lang="en-GB" sz="24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 </a:t>
            </a:r>
            <a:r>
              <a:rPr lang="en-GB" sz="2400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endParaRPr lang="en-GB" sz="800" baseline="-25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56" y="112594"/>
            <a:ext cx="1189325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heritability?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04935" y="1090221"/>
            <a:ext cx="5748876" cy="563231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</a:t>
            </a:r>
            <a:r>
              <a:rPr lang="en-GB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GO-PP1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σ²</a:t>
            </a:r>
            <a:r>
              <a:rPr lang="de-D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 =&gt; </a:t>
            </a:r>
            <a:r>
              <a:rPr lang="el-GR" sz="2400" b="1" dirty="0">
                <a:solidFill>
                  <a:srgbClr val="0546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</a:t>
            </a:r>
            <a:r>
              <a:rPr lang="de-DE" sz="2400" b="1" dirty="0">
                <a:solidFill>
                  <a:srgbClr val="0546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GB" sz="2400" b="1" dirty="0">
                <a:solidFill>
                  <a:srgbClr val="0546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 </a:t>
            </a:r>
            <a:r>
              <a:rPr lang="en-GB" sz="2400" b="1" dirty="0" smtClean="0">
                <a:solidFill>
                  <a:srgbClr val="0546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h²</a:t>
            </a:r>
          </a:p>
          <a:p>
            <a:endParaRPr lang="de-DE" sz="2400" b="1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sz="2400" b="1" dirty="0" smtClean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parameters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correlation</a:t>
            </a:r>
            <a:r>
              <a:rPr lang="de-DE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ρ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[0.5 ∙ 25] / [(25)</a:t>
            </a:r>
            <a:r>
              <a:rPr lang="de-DE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∙ (25+25)</a:t>
            </a:r>
            <a:r>
              <a:rPr lang="de-DE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  =   0.354</a:t>
            </a:r>
          </a:p>
          <a:p>
            <a:endParaRPr lang="de-DE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says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r = 0.3632</a:t>
            </a:r>
          </a:p>
          <a:p>
            <a:endParaRPr lang="de-DE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parameters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regression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[0.5 ∙ 25] /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 ∙ 5)    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0.25</a:t>
            </a:r>
          </a:p>
          <a:p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says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0.2512</a:t>
            </a:r>
          </a:p>
          <a:p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parameters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h²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(25+25)     = 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Simulations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says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h² = 0.5277 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correlation</a:t>
            </a:r>
            <a:endParaRPr lang="de-DE" dirty="0" smtClean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h² = 0.5024 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e-DE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regression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32"/>
            <a:ext cx="5953822" cy="64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 flipV="1">
            <a:off x="782726" y="3116275"/>
            <a:ext cx="4879239" cy="1192378"/>
          </a:xfrm>
          <a:prstGeom prst="line">
            <a:avLst/>
          </a:prstGeom>
          <a:ln w="38100">
            <a:solidFill>
              <a:srgbClr val="086A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56" y="112594"/>
            <a:ext cx="1189325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heritability?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6107451" y="859976"/>
            <a:ext cx="5910377" cy="59093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same setting: one parent vs. one offspring.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Phenotypic data for P1 and G date for offspring.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But: parent-data are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from E=5 environments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our parameters, the correlation ρ should be</a:t>
            </a: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[0.5 ∙ 25] / [(25)</a:t>
            </a:r>
            <a:r>
              <a:rPr lang="en-GB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∙ {(25+25/5)}</a:t>
            </a:r>
            <a:r>
              <a:rPr lang="en-GB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  =   0.456</a:t>
            </a:r>
          </a:p>
          <a:p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 actually says   r = 0.4563</a:t>
            </a:r>
          </a:p>
          <a:p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our parameters, the regression β  should be </a:t>
            </a: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[0.5 ∙ 25] / (25+5)     =  0.4166667</a:t>
            </a:r>
          </a:p>
          <a:p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 actually says b = 0.4267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our parameters, h² should be </a:t>
            </a: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/ (25+25)     =  5/6  = 0.833333</a:t>
            </a:r>
          </a:p>
          <a:p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Simulations says: </a:t>
            </a: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h² = 0.8534  based on the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regression</a:t>
            </a: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h² = 0.8328  based on the 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correlation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3" y="297632"/>
            <a:ext cx="5906250" cy="64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 flipV="1">
            <a:off x="852070" y="3116275"/>
            <a:ext cx="4879239" cy="119237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927401" y="2626191"/>
            <a:ext cx="4793016" cy="2093152"/>
          </a:xfrm>
          <a:prstGeom prst="line">
            <a:avLst/>
          </a:prstGeom>
          <a:ln w="38100">
            <a:solidFill>
              <a:srgbClr val="086A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13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5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56" y="112594"/>
            <a:ext cx="1189325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heritability?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668966" y="574259"/>
            <a:ext cx="5284845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 same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offspring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Phenotypic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P1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offspring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But: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parent-data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E=25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parameters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correlation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ρ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[0.5 ∙ 25] / [(25)</a:t>
            </a:r>
            <a:r>
              <a:rPr lang="de-DE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∙ {(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25+25/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)}</a:t>
            </a:r>
            <a:r>
              <a:rPr lang="de-DE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  =  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0.4903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says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r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0.4939</a:t>
            </a:r>
          </a:p>
          <a:p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parameters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regression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[0.5 ∙ 25] / (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25+1)    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0.48076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actually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says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0.4839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parameters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h²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/ (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25+1)    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0.9615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Simulations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says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h² =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0.9678 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regression</a:t>
            </a:r>
            <a:endParaRPr lang="de-DE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h² = </a:t>
            </a:r>
            <a:r>
              <a:rPr 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0.9757 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correlation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0" y="312475"/>
            <a:ext cx="6393887" cy="64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13" y="160315"/>
            <a:ext cx="2583878" cy="57640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52636" y="2384899"/>
            <a:ext cx="4879239" cy="2093152"/>
            <a:chOff x="852070" y="2626191"/>
            <a:chExt cx="4879239" cy="209315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852070" y="3116275"/>
              <a:ext cx="4879239" cy="119237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927401" y="2626191"/>
              <a:ext cx="4793016" cy="2093152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884767" y="2180167"/>
            <a:ext cx="5287433" cy="2582333"/>
          </a:xfrm>
          <a:prstGeom prst="line">
            <a:avLst/>
          </a:prstGeom>
          <a:ln w="38100">
            <a:solidFill>
              <a:srgbClr val="086A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14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3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9" y="277416"/>
            <a:ext cx="5952834" cy="64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55664" y="98771"/>
                <a:ext cx="5557583" cy="56589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Setting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Entries’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datafrom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one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Env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vs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same genotypes’ data from another E. </a:t>
                </a:r>
              </a:p>
              <a:p>
                <a:endParaRPr lang="en-GB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With our parameters, the correlation ρ should be</a:t>
                </a:r>
              </a:p>
              <a:p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25 </a:t>
                </a: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/ 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+25</m:t>
                        </m:r>
                      </m:e>
                    </m:rad>
                  </m:oMath>
                </a14:m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25+25</m:t>
                        </m:r>
                      </m:e>
                    </m:rad>
                  </m:oMath>
                </a14:m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] = 25 /50  </a:t>
                </a: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½</a:t>
                </a:r>
              </a:p>
              <a:p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Simulation </a:t>
                </a: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actually says   r 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0.4931</a:t>
                </a:r>
              </a:p>
              <a:p>
                <a:endParaRPr lang="en-GB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With our parameters, the regression 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should </a:t>
                </a: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be </a:t>
                </a:r>
                <a:b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β 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25 </a:t>
                </a: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/ 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(50)     </a:t>
                </a: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 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0.50</a:t>
                </a:r>
                <a:endParaRPr lang="en-GB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Simulation </a:t>
                </a: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actually says b = 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0.5058</a:t>
                </a: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Here, correlation r is not ρ </a:t>
                </a: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0.5 </a:t>
                </a:r>
                <a:r>
                  <a:rPr lang="en-GB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On both axis we have </a:t>
                </a:r>
                <a:r>
                  <a:rPr lang="en-GB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phenotypic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data. Here the correlation is identical to regression (variance on both axis is the same; σ²</a:t>
                </a:r>
                <a:r>
                  <a:rPr lang="en-GB" baseline="-25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endParaRPr lang="en-GB" dirty="0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phenotypic co-variance between trait data from genotypes at two locations is an estimator of the genetic variance (here: covariance = 25.21)  and we have two estimates for </a:t>
                </a:r>
                <a:r>
                  <a:rPr lang="el-GR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σ</a:t>
                </a:r>
                <a:r>
                  <a:rPr lang="de-DE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²</a:t>
                </a:r>
                <a:r>
                  <a:rPr lang="de-DE" baseline="-25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  </a:t>
                </a:r>
                <a:r>
                  <a:rPr lang="en-GB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... so ... h² ...</a:t>
                </a:r>
                <a:endParaRPr lang="en-GB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664" y="98771"/>
                <a:ext cx="5557583" cy="5658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15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36039" y="113313"/>
            <a:ext cx="6027699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Setting: Same genotype on both axes.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Phenotypic data for P1 and G date for P1.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But: x-axes data are 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from </a:t>
            </a:r>
            <a:r>
              <a:rPr lang="en-GB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E=25</a:t>
            </a:r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our parameters, the correlation ρ should be</a:t>
            </a: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[25] / [(25)</a:t>
            </a:r>
            <a:r>
              <a:rPr lang="en-GB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∙ {(25+25/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)}</a:t>
            </a:r>
            <a:r>
              <a:rPr lang="en-GB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0.5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  =   0.9805807</a:t>
            </a:r>
          </a:p>
          <a:p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 actually says   r = 0.9810</a:t>
            </a:r>
            <a:b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estimated h, not h/2, because both axes same genotype</a:t>
            </a:r>
          </a:p>
          <a:p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our parameters, the regression β  should be </a:t>
            </a: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[25] / (25+1)     =  0.0.9615</a:t>
            </a:r>
          </a:p>
          <a:p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 actually says b = 0.9691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our parameters, h² should be </a:t>
            </a: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/ (25+1)     =   0.9615</a:t>
            </a:r>
          </a:p>
          <a:p>
            <a:endParaRPr lang="en-GB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Simulations says: </a:t>
            </a: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h² = 0.9691  based on the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regression</a:t>
            </a:r>
          </a:p>
          <a:p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h² = 0.9624  based on the 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correlation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" y="219363"/>
            <a:ext cx="5826145" cy="64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58584" y="6140155"/>
            <a:ext cx="23134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P1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E=25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534648" y="3402980"/>
            <a:ext cx="1928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P1   G- </a:t>
            </a:r>
            <a:r>
              <a:rPr lang="de-DE" dirty="0" err="1" smtClean="0"/>
              <a:t>data</a:t>
            </a:r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16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11540067" y="6366934"/>
            <a:ext cx="610658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4DFE98-7259-4DCA-9DA1-3AB9720EAD58}" type="slidenum">
              <a:rPr lang="de-DE" altLang="de-DE" sz="1400"/>
              <a:pPr eaLnBrk="1" hangingPunct="1"/>
              <a:t>17</a:t>
            </a:fld>
            <a:endParaRPr lang="de-DE" alt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552"/>
            <a:ext cx="8521700" cy="6812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7"/>
          <p:cNvCxnSpPr/>
          <p:nvPr/>
        </p:nvCxnSpPr>
        <p:spPr>
          <a:xfrm flipV="1">
            <a:off x="1685925" y="2501900"/>
            <a:ext cx="5227108" cy="1884364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764905" y="1612329"/>
            <a:ext cx="4243869" cy="31393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here is to visually contemplate how come that …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offspring is individual hence the segregation inside families is realized and variance on Y axis is large (σ²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why then the regression steepness is the same as if we took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family means on Y-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with much lowered variance on Y-axis.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17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6" y="316922"/>
            <a:ext cx="7928649" cy="6331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40133" y="461433"/>
            <a:ext cx="3839633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Buckler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2009 (‚NAM …‘; 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39 QTL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silking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86822" y="1052504"/>
            <a:ext cx="6754345" cy="5137661"/>
            <a:chOff x="886822" y="1052504"/>
            <a:chExt cx="6754345" cy="5137661"/>
          </a:xfrm>
        </p:grpSpPr>
        <p:grpSp>
          <p:nvGrpSpPr>
            <p:cNvPr id="7" name="Group 6"/>
            <p:cNvGrpSpPr/>
            <p:nvPr/>
          </p:nvGrpSpPr>
          <p:grpSpPr>
            <a:xfrm>
              <a:off x="1748367" y="5820833"/>
              <a:ext cx="5892800" cy="369332"/>
              <a:chOff x="1748367" y="5820833"/>
              <a:chExt cx="5892800" cy="36933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748367" y="5969000"/>
                <a:ext cx="5892800" cy="8467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4068234" y="5820833"/>
                <a:ext cx="850900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22cm</a:t>
                </a:r>
                <a:endParaRPr lang="en-GB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6200000">
              <a:off x="-1077729" y="3017055"/>
              <a:ext cx="4298434" cy="369332"/>
              <a:chOff x="1748367" y="5829313"/>
              <a:chExt cx="5892800" cy="369332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1748367" y="5969000"/>
                <a:ext cx="5892800" cy="8467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4212981" y="5829313"/>
                <a:ext cx="1046884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15cm</a:t>
                </a:r>
                <a:endParaRPr lang="en-GB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18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6556" y="-217054"/>
            <a:ext cx="10934625" cy="6885710"/>
            <a:chOff x="166556" y="-217054"/>
            <a:chExt cx="10934625" cy="688571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56" y="-217054"/>
              <a:ext cx="6922353" cy="6885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052" y="1629567"/>
              <a:ext cx="3643565" cy="602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255" y="445044"/>
              <a:ext cx="4838926" cy="971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362995" y="5052606"/>
              <a:ext cx="4751478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2000" dirty="0"/>
                <a:t>Marker score </a:t>
              </a:r>
              <a:r>
                <a:rPr lang="de-DE" altLang="de-DE" sz="2000" b="1" dirty="0" err="1"/>
                <a:t>M</a:t>
              </a:r>
              <a:r>
                <a:rPr lang="de-DE" altLang="de-DE" sz="2000" b="1" baseline="-25000" dirty="0" err="1"/>
                <a:t>y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of</a:t>
              </a:r>
              <a:r>
                <a:rPr lang="de-DE" altLang="de-DE" sz="2000" dirty="0"/>
                <a:t> </a:t>
              </a:r>
              <a:r>
                <a:rPr lang="de-DE" altLang="de-DE" sz="2000" dirty="0" err="1"/>
                <a:t>trait</a:t>
              </a:r>
              <a:r>
                <a:rPr lang="de-DE" altLang="de-DE" sz="2000" dirty="0"/>
                <a:t> </a:t>
              </a:r>
              <a:r>
                <a:rPr lang="de-DE" altLang="de-DE" sz="2000" dirty="0" smtClean="0"/>
                <a:t>(</a:t>
              </a:r>
              <a:r>
                <a:rPr lang="de-DE" altLang="de-DE" sz="2000" dirty="0" err="1" smtClean="0"/>
                <a:t>flowering</a:t>
              </a:r>
              <a:r>
                <a:rPr lang="de-DE" altLang="de-DE" sz="2000" dirty="0"/>
                <a:t>) in </a:t>
              </a:r>
              <a:r>
                <a:rPr lang="de-DE" altLang="de-DE" sz="2000" dirty="0" err="1"/>
                <a:t>corn</a:t>
              </a:r>
              <a:endParaRPr lang="de-DE" altLang="de-DE" sz="2000" dirty="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66556" y="-92364"/>
              <a:ext cx="735493" cy="5144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 rot="16200000">
              <a:off x="-913167" y="2807431"/>
              <a:ext cx="307140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2000" dirty="0" err="1" smtClean="0"/>
                <a:t>Phentoypic</a:t>
              </a:r>
              <a:r>
                <a:rPr lang="de-DE" altLang="de-DE" sz="2000" dirty="0" smtClean="0"/>
                <a:t> </a:t>
              </a:r>
              <a:r>
                <a:rPr lang="de-DE" altLang="de-DE" sz="2000" dirty="0" err="1" smtClean="0"/>
                <a:t>data</a:t>
              </a:r>
              <a:r>
                <a:rPr lang="de-DE" altLang="de-DE" sz="2000" dirty="0" smtClean="0"/>
                <a:t> (</a:t>
              </a:r>
              <a:r>
                <a:rPr lang="de-DE" altLang="de-DE" sz="2000" dirty="0" err="1" smtClean="0"/>
                <a:t>flowering</a:t>
              </a:r>
              <a:r>
                <a:rPr lang="de-DE" altLang="de-DE" sz="2000" dirty="0" smtClean="0"/>
                <a:t>)</a:t>
              </a:r>
              <a:endParaRPr lang="de-DE" altLang="de-DE" sz="2000" dirty="0"/>
            </a:p>
          </p:txBody>
        </p:sp>
      </p:grpSp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11540067" y="6366934"/>
            <a:ext cx="610658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4DFE98-7259-4DCA-9DA1-3AB9720EAD58}" type="slidenum">
              <a:rPr lang="de-DE" altLang="de-DE" sz="1400"/>
              <a:pPr eaLnBrk="1" hangingPunct="1"/>
              <a:t>19</a:t>
            </a:fld>
            <a:endParaRPr lang="de-DE" altLang="de-DE" sz="1400" dirty="0"/>
          </a:p>
        </p:txBody>
      </p:sp>
      <p:sp>
        <p:nvSpPr>
          <p:cNvPr id="18" name="Rectangle 17"/>
          <p:cNvSpPr/>
          <p:nvPr/>
        </p:nvSpPr>
        <p:spPr>
          <a:xfrm>
            <a:off x="4516582" y="3066473"/>
            <a:ext cx="609600" cy="42487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56" y="112594"/>
            <a:ext cx="1189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famous Galton’s father &amp; son body height data, the begin of regression analyses (regression toward mediocrity)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7670" y="758924"/>
            <a:ext cx="8932221" cy="5896211"/>
            <a:chOff x="1041399" y="1544597"/>
            <a:chExt cx="6510867" cy="4302267"/>
          </a:xfrm>
        </p:grpSpPr>
        <p:grpSp>
          <p:nvGrpSpPr>
            <p:cNvPr id="6" name="Group 5"/>
            <p:cNvGrpSpPr/>
            <p:nvPr/>
          </p:nvGrpSpPr>
          <p:grpSpPr>
            <a:xfrm>
              <a:off x="1041399" y="1544597"/>
              <a:ext cx="6510867" cy="4302267"/>
              <a:chOff x="1041399" y="1544597"/>
              <a:chExt cx="6510867" cy="430226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1399" y="1544597"/>
                <a:ext cx="6510867" cy="4302267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6815667" y="1629834"/>
                <a:ext cx="355600" cy="30056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 flipV="1">
              <a:off x="1691110" y="2853732"/>
              <a:ext cx="5429912" cy="1538212"/>
            </a:xfrm>
            <a:prstGeom prst="line">
              <a:avLst/>
            </a:prstGeom>
            <a:ln w="1270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676988" y="1839392"/>
              <a:ext cx="5408729" cy="358345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749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1174" y="-217054"/>
            <a:ext cx="6922353" cy="6885710"/>
            <a:chOff x="166556" y="-217054"/>
            <a:chExt cx="6922353" cy="688571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56" y="-217054"/>
              <a:ext cx="6922353" cy="6885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66556" y="-92364"/>
              <a:ext cx="735493" cy="5144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 rot="16200000">
              <a:off x="-913167" y="2807431"/>
              <a:ext cx="307140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2000" dirty="0" err="1" smtClean="0"/>
                <a:t>Phentoypic</a:t>
              </a:r>
              <a:r>
                <a:rPr lang="de-DE" altLang="de-DE" sz="2000" dirty="0" smtClean="0"/>
                <a:t> </a:t>
              </a:r>
              <a:r>
                <a:rPr lang="de-DE" altLang="de-DE" sz="2000" dirty="0" err="1" smtClean="0"/>
                <a:t>data</a:t>
              </a:r>
              <a:r>
                <a:rPr lang="de-DE" altLang="de-DE" sz="2000" dirty="0" smtClean="0"/>
                <a:t> (</a:t>
              </a:r>
              <a:r>
                <a:rPr lang="de-DE" altLang="de-DE" sz="2000" dirty="0" err="1" smtClean="0"/>
                <a:t>flowering</a:t>
              </a:r>
              <a:r>
                <a:rPr lang="de-DE" altLang="de-DE" sz="2000" dirty="0" smtClean="0"/>
                <a:t>)</a:t>
              </a:r>
              <a:endParaRPr lang="de-DE" altLang="de-DE" sz="2000" dirty="0"/>
            </a:p>
          </p:txBody>
        </p:sp>
      </p:grpSp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11540067" y="6366934"/>
            <a:ext cx="610658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4DFE98-7259-4DCA-9DA1-3AB9720EAD58}" type="slidenum">
              <a:rPr lang="de-DE" altLang="de-DE" sz="1400"/>
              <a:pPr eaLnBrk="1" hangingPunct="1"/>
              <a:t>20</a:t>
            </a:fld>
            <a:endParaRPr lang="de-DE" altLang="de-DE" sz="1400" dirty="0"/>
          </a:p>
        </p:txBody>
      </p:sp>
      <p:sp>
        <p:nvSpPr>
          <p:cNvPr id="18" name="Rectangle 17"/>
          <p:cNvSpPr/>
          <p:nvPr/>
        </p:nvSpPr>
        <p:spPr>
          <a:xfrm>
            <a:off x="4516582" y="3066473"/>
            <a:ext cx="609600" cy="42487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22591" y="5452716"/>
            <a:ext cx="6889773" cy="1326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Left Brace 1"/>
          <p:cNvSpPr/>
          <p:nvPr/>
        </p:nvSpPr>
        <p:spPr>
          <a:xfrm rot="16200000">
            <a:off x="3556680" y="3088885"/>
            <a:ext cx="552823" cy="4331851"/>
          </a:xfrm>
          <a:prstGeom prst="leftBrace">
            <a:avLst>
              <a:gd name="adj1" fmla="val 8333"/>
              <a:gd name="adj2" fmla="val 49680"/>
            </a:avLst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 Brace 16"/>
          <p:cNvSpPr/>
          <p:nvPr/>
        </p:nvSpPr>
        <p:spPr>
          <a:xfrm rot="10800000">
            <a:off x="5967641" y="-9079"/>
            <a:ext cx="593881" cy="4978398"/>
          </a:xfrm>
          <a:prstGeom prst="leftBrace">
            <a:avLst>
              <a:gd name="adj1" fmla="val 8333"/>
              <a:gd name="adj2" fmla="val 49587"/>
            </a:avLst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68764" y="5592619"/>
            <a:ext cx="4198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scores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87%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phenotypic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4006" y="147939"/>
            <a:ext cx="150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h²=0.94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9851" y="249531"/>
            <a:ext cx="5362229" cy="31393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… and see, the phenotypic variance of the trait is more ore less the genotypic variance  (h²=0.94)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this regression here a kind of heritability? For each unit on X-axis you get 1.12 units on Y-axis.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‚normal‘ h² is 0 &lt; h² &lt; 1. Is 1.12 ‘true’ or just an estimate of something that should be 1.0?!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correlation between Marker Score and phenotype is the so-called predictive ability</a:t>
            </a:r>
          </a:p>
          <a:p>
            <a:r>
              <a:rPr lang="de-DE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r = 0.93</a:t>
            </a:r>
            <a:endParaRPr lang="en-GB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6327" y="3965663"/>
            <a:ext cx="163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r=0.93</a:t>
            </a:r>
            <a:endParaRPr lang="en-GB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8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1834"/>
            <a:ext cx="12068098" cy="5216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1" y="31212"/>
            <a:ext cx="12158133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Simulate 6 loci, uncorrelated, same effect size, same variance. Their sum makes the genotypic value.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Simulate one error term with same variance (σ²=6).  Take P=G+E for each entry.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21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/>
              <p:cNvGraphicFramePr/>
              <p:nvPr>
                <p:extLst/>
              </p:nvPr>
            </p:nvGraphicFramePr>
            <p:xfrm>
              <a:off x="4102098" y="2806700"/>
              <a:ext cx="5338235" cy="39158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2098" y="2806700"/>
                <a:ext cx="5338235" cy="391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Chart 2"/>
              <p:cNvGraphicFramePr/>
              <p:nvPr>
                <p:extLst/>
              </p:nvPr>
            </p:nvGraphicFramePr>
            <p:xfrm>
              <a:off x="412558" y="406400"/>
              <a:ext cx="3232341" cy="63161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" name="Chart 2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558" y="406400"/>
                <a:ext cx="3232341" cy="6316131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3738033" y="31212"/>
            <a:ext cx="8420099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12)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-4.8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+17.5) 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5500" y="5816600"/>
            <a:ext cx="4766733" cy="85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97400" y="5761569"/>
            <a:ext cx="52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763000" y="5719235"/>
            <a:ext cx="639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17.5</a:t>
            </a:r>
            <a:endParaRPr lang="en-GB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22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34203" y="314521"/>
          <a:ext cx="5193484" cy="545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341694"/>
              </p:ext>
            </p:extLst>
          </p:nvPr>
        </p:nvGraphicFramePr>
        <p:xfrm>
          <a:off x="5996636" y="314521"/>
          <a:ext cx="5195599" cy="54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383325"/>
              </p:ext>
            </p:extLst>
          </p:nvPr>
        </p:nvGraphicFramePr>
        <p:xfrm>
          <a:off x="6265527" y="810057"/>
          <a:ext cx="4586816" cy="45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87467" y="5707781"/>
            <a:ext cx="564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(Marker Score)    = 4  (SD=2; µ=4.0)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Values) = 6  (SD=2.45; µ=6.0)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95053" y="2971804"/>
            <a:ext cx="730880" cy="681486"/>
            <a:chOff x="7303653" y="4147586"/>
            <a:chExt cx="730880" cy="99199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356763" y="5098473"/>
              <a:ext cx="677770" cy="184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7974825" y="4147586"/>
              <a:ext cx="1" cy="9693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303653" y="5014885"/>
              <a:ext cx="106218" cy="12469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7917874" y="4147586"/>
              <a:ext cx="106218" cy="12469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34405" y="2696633"/>
            <a:ext cx="2535578" cy="667500"/>
            <a:chOff x="8534405" y="2696633"/>
            <a:chExt cx="2535578" cy="667500"/>
          </a:xfrm>
        </p:grpSpPr>
        <p:sp>
          <p:nvSpPr>
            <p:cNvPr id="16" name="Right Brace 15"/>
            <p:cNvSpPr/>
            <p:nvPr/>
          </p:nvSpPr>
          <p:spPr>
            <a:xfrm>
              <a:off x="8534405" y="2696633"/>
              <a:ext cx="266700" cy="626534"/>
            </a:xfrm>
            <a:prstGeom prst="rightBrace">
              <a:avLst/>
            </a:prstGeom>
            <a:ln w="2857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78900" y="2717802"/>
              <a:ext cx="2091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>
                  <a:solidFill>
                    <a:srgbClr val="0066CC"/>
                  </a:solidFill>
                </a:rPr>
                <a:t>Un-marked</a:t>
              </a:r>
              <a:r>
                <a:rPr lang="de-DE" dirty="0" smtClean="0">
                  <a:solidFill>
                    <a:srgbClr val="0066CC"/>
                  </a:solidFill>
                </a:rPr>
                <a:t>, </a:t>
              </a:r>
              <a:r>
                <a:rPr lang="de-DE" dirty="0" err="1" smtClean="0">
                  <a:solidFill>
                    <a:srgbClr val="0066CC"/>
                  </a:solidFill>
                </a:rPr>
                <a:t>hidden</a:t>
              </a:r>
              <a:r>
                <a:rPr lang="de-DE" dirty="0" smtClean="0">
                  <a:solidFill>
                    <a:srgbClr val="0066CC"/>
                  </a:solidFill>
                </a:rPr>
                <a:t> </a:t>
              </a:r>
              <a:r>
                <a:rPr lang="de-DE" dirty="0" err="1" smtClean="0">
                  <a:solidFill>
                    <a:srgbClr val="0066CC"/>
                  </a:solidFill>
                </a:rPr>
                <a:t>genetic</a:t>
              </a:r>
              <a:r>
                <a:rPr lang="de-DE" dirty="0" smtClean="0">
                  <a:solidFill>
                    <a:srgbClr val="0066CC"/>
                  </a:solidFill>
                </a:rPr>
                <a:t> </a:t>
              </a:r>
              <a:r>
                <a:rPr lang="de-DE" dirty="0" err="1" smtClean="0">
                  <a:solidFill>
                    <a:srgbClr val="0066CC"/>
                  </a:solidFill>
                </a:rPr>
                <a:t>variance</a:t>
              </a:r>
              <a:endParaRPr lang="en-GB" dirty="0">
                <a:solidFill>
                  <a:srgbClr val="0066CC"/>
                </a:solidFill>
              </a:endParaRPr>
            </a:p>
          </p:txBody>
        </p:sp>
      </p:grp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23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34203" y="314521"/>
          <a:ext cx="5193484" cy="545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996636" y="314521"/>
          <a:ext cx="5195599" cy="54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24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923554"/>
              </p:ext>
            </p:extLst>
          </p:nvPr>
        </p:nvGraphicFramePr>
        <p:xfrm>
          <a:off x="6292200" y="636736"/>
          <a:ext cx="5195599" cy="54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48600" y="636736"/>
          <a:ext cx="5195599" cy="545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604220" y="3128432"/>
            <a:ext cx="1167247" cy="1109053"/>
            <a:chOff x="7303653" y="3325552"/>
            <a:chExt cx="1838038" cy="181402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7356763" y="5098474"/>
              <a:ext cx="1784928" cy="92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9129949" y="3357418"/>
              <a:ext cx="0" cy="175952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7303653" y="5014885"/>
              <a:ext cx="106218" cy="12469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9035473" y="3325552"/>
              <a:ext cx="106218" cy="12469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82157" y="3556000"/>
            <a:ext cx="1838038" cy="681486"/>
            <a:chOff x="7303653" y="4147586"/>
            <a:chExt cx="1838038" cy="99199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356763" y="5098474"/>
              <a:ext cx="1784928" cy="92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9092418" y="4147586"/>
              <a:ext cx="1" cy="9693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303653" y="5014885"/>
              <a:ext cx="106218" cy="12469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9035473" y="4147586"/>
              <a:ext cx="106218" cy="12469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25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7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68433" y="5194297"/>
            <a:ext cx="3915834" cy="461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668433" y="901700"/>
            <a:ext cx="3915834" cy="461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179145"/>
              </p:ext>
            </p:extLst>
          </p:nvPr>
        </p:nvGraphicFramePr>
        <p:xfrm>
          <a:off x="427897" y="371390"/>
          <a:ext cx="4586816" cy="457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837493" y="274320"/>
                <a:ext cx="6241983" cy="6295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correlation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between Marker Score and the phenotypic value is called „Predictive ability ρ“</a:t>
                </a:r>
              </a:p>
              <a:p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ρ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σ²</a:t>
                </a:r>
                <a:r>
                  <a:rPr lang="en-GB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 (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∙ 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 =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sz="24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/  </a:t>
                </a:r>
                <a:r>
                  <a:rPr lang="en-GB" sz="2400" b="1" dirty="0" err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sz="2400" b="1" baseline="-25000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Here: 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ρ =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(4 ∙ 12)</a:t>
                </a:r>
                <a:r>
                  <a:rPr lang="en-GB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  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= 0.5774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GB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Accuracy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like ρ: yet, is </a:t>
                </a:r>
                <a:r>
                  <a:rPr lang="en-GB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divided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by h  </a:t>
                </a:r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i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GB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sz="2000" dirty="0"/>
              </a:p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here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E=1;  h² = 0.5</a:t>
                </a:r>
              </a:p>
              <a:p>
                <a:endParaRPr lang="en-GB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GB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Accuracy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Predictive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ability </a:t>
                </a:r>
                <a:r>
                  <a:rPr lang="en-GB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divided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by h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 ρ 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Acc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= [σ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²</a:t>
                </a:r>
                <a:r>
                  <a:rPr lang="en-GB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/ (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 ∙ 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  / [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GB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Acc.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[σ²</a:t>
                </a:r>
                <a:r>
                  <a:rPr lang="en-GB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{(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 ∙ 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∙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h)}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GB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[σ²</a:t>
                </a:r>
                <a:r>
                  <a:rPr lang="en-GB" baseline="-25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 {(</a:t>
                </a:r>
                <a:r>
                  <a:rPr lang="en-GB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baseline="-25000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∙ (</a:t>
                </a:r>
                <a:r>
                  <a:rPr lang="en-GB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baseline="-250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GB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)}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Acc. </a:t>
                </a:r>
                <a:r>
                  <a:rPr lang="en-GB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 </a:t>
                </a:r>
                <a:r>
                  <a:rPr lang="en-GB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correlation G to M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GB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GB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Accuracy </a:t>
                </a:r>
                <a:r>
                  <a:rPr lang="en-GB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GB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correlation</a:t>
                </a:r>
                <a:r>
                  <a:rPr lang="en-GB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between Marker Score and the genetic </a:t>
                </a:r>
                <a:r>
                  <a:rPr lang="en-GB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value. </a:t>
                </a:r>
                <a:endParaRPr lang="en-GB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Acc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= </a:t>
                </a:r>
                <a:r>
                  <a:rPr lang="en-GB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sz="24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en-GB" sz="2400" b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sz="2400" b="1" baseline="-25000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GB" sz="2400" b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Acc. here: </a:t>
                </a:r>
                <a:r>
                  <a:rPr lang="en-GB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0.5774 / (0.5)</a:t>
                </a:r>
                <a:r>
                  <a:rPr lang="en-GB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0.8165</a:t>
                </a:r>
              </a:p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Acc. here: </a:t>
                </a:r>
                <a:r>
                  <a:rPr lang="en-GB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 (4)</a:t>
                </a:r>
                <a:r>
                  <a:rPr lang="en-GB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 (6)</a:t>
                </a:r>
                <a:r>
                  <a:rPr lang="en-GB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0.8165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93" y="274320"/>
                <a:ext cx="6241983" cy="6295441"/>
              </a:xfrm>
              <a:prstGeom prst="rect">
                <a:avLst/>
              </a:prstGeom>
              <a:blipFill>
                <a:blip r:embed="rId3"/>
                <a:stretch>
                  <a:fillRect l="-1563" t="-484" r="-781" b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3770" y="1159408"/>
            <a:ext cx="8268976" cy="5018261"/>
            <a:chOff x="11503480" y="-1583264"/>
            <a:chExt cx="8026400" cy="4389964"/>
          </a:xfrm>
        </p:grpSpPr>
        <p:sp>
          <p:nvSpPr>
            <p:cNvPr id="6" name="Rounded Rectangle 5"/>
            <p:cNvSpPr/>
            <p:nvPr/>
          </p:nvSpPr>
          <p:spPr>
            <a:xfrm>
              <a:off x="11503480" y="-1583264"/>
              <a:ext cx="1202267" cy="287051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12705747" y="-1439739"/>
              <a:ext cx="6824133" cy="424643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26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1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68433" y="1561626"/>
            <a:ext cx="3915834" cy="461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668433" y="863603"/>
            <a:ext cx="3915834" cy="461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837493" y="274320"/>
            <a:ext cx="6241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Marker Score and the phenotypic value is called „Predictive ability ρ“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Pred. ability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ρ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/  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sz="2400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= 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sz="2400" b="1" baseline="-25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400" b="1" baseline="-2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27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668433" y="2383828"/>
                <a:ext cx="6411043" cy="40287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95000"/>
                  </a:lnSpc>
                </a:pP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Define: </a:t>
                </a:r>
                <a:r>
                  <a:rPr lang="en-GB" altLang="de-DE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R²</a:t>
                </a:r>
                <a:r>
                  <a:rPr lang="en-GB" altLang="de-DE" baseline="-2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altLang="de-DE" dirty="0" smtClean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altLang="de-DE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Coeff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of Det. between Marker Score </a:t>
                </a:r>
                <a:b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Genetic Value = </a:t>
                </a:r>
                <a:r>
                  <a:rPr lang="en-GB" altLang="de-DE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altLang="de-DE" dirty="0" smtClean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²</a:t>
                </a:r>
                <a:r>
                  <a:rPr lang="en-GB" altLang="de-DE" baseline="-25000" dirty="0" smtClean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GB" altLang="de-DE" dirty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en-GB" altLang="de-DE" dirty="0" smtClean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σ²</a:t>
                </a:r>
                <a:r>
                  <a:rPr lang="en-GB" altLang="de-DE" baseline="-25000" dirty="0" smtClean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fraction of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genet. 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variance “explained” by marker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score.</a:t>
                </a:r>
              </a:p>
              <a:p>
                <a:pPr>
                  <a:lnSpc>
                    <a:spcPct val="95000"/>
                  </a:lnSpc>
                </a:pPr>
                <a:endParaRPr lang="en-GB" altLang="de-DE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5000"/>
                  </a:lnSpc>
                </a:pP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Then: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de-DE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  <m:r>
                          <m:rPr>
                            <m:sty m:val="p"/>
                          </m:rPr>
                          <a:rPr lang="de-DE" sz="24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rad>
                  </m:oMath>
                </a14:m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GB" altLang="de-DE" b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GB" altLang="de-DE" b="1" baseline="-250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altLang="de-DE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Correl. </a:t>
                </a:r>
                <a:r>
                  <a:rPr lang="en-GB" altLang="de-DE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Coeff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between 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Marker Score and Genetic Value = </a:t>
                </a:r>
                <a:r>
                  <a:rPr lang="en-GB" altLang="de-DE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altLang="de-DE" baseline="-25000" dirty="0" err="1" smtClean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altLang="de-DE" baseline="-25000" dirty="0" smtClean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en-GB" altLang="de-DE" dirty="0" err="1" smtClean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altLang="de-DE" baseline="-25000" dirty="0" err="1" smtClean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Accuracy</a:t>
                </a:r>
              </a:p>
              <a:p>
                <a:pPr>
                  <a:lnSpc>
                    <a:spcPct val="95000"/>
                  </a:lnSpc>
                </a:pPr>
                <a:endParaRPr lang="de-DE" altLang="de-DE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Correlated response to selection (</a:t>
                </a:r>
                <a:r>
                  <a:rPr lang="en-GB" altLang="de-DE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h² of marker effects h²=1)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</a:t>
                </a:r>
                <a:r>
                  <a:rPr lang="en-GB" altLang="de-DE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=  </a:t>
                </a:r>
                <a:r>
                  <a:rPr lang="en-US" altLang="de-DE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∙ </a:t>
                </a:r>
                <a:r>
                  <a:rPr lang="en-GB" altLang="de-DE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GB" altLang="de-DE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∙ </a:t>
                </a:r>
                <a:r>
                  <a:rPr lang="en-GB" altLang="de-DE" b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GB" altLang="de-DE" b="1" baseline="-250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altLang="de-DE" dirty="0" smtClean="0">
                    <a:solidFill>
                      <a:srgbClr val="CC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∙ </a:t>
                </a:r>
                <a:r>
                  <a:rPr lang="el-GR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altLang="de-DE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G(</a:t>
                </a:r>
                <a:r>
                  <a:rPr lang="en-US" altLang="de-DE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GB" altLang="de-DE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</a:t>
                </a:r>
                <a:endParaRPr lang="en-GB" altLang="de-DE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alt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Direct response 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phenotypic selection </a:t>
                </a:r>
                <a:b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GB" altLang="de-DE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= 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altLang="de-DE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h      </a:t>
                </a:r>
                <a:r>
                  <a:rPr lang="en-GB" altLang="de-DE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∙ </a:t>
                </a:r>
                <a:r>
                  <a:rPr lang="el-GR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σ</a:t>
                </a:r>
                <a:r>
                  <a:rPr lang="en-GB" altLang="de-DE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G(</a:t>
                </a:r>
                <a:r>
                  <a:rPr lang="en-US" altLang="de-DE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GB" altLang="de-DE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>
                  <a:lnSpc>
                    <a:spcPct val="95000"/>
                  </a:lnSpc>
                </a:pPr>
                <a:endParaRPr lang="de-DE" altLang="de-DE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5000"/>
                  </a:lnSpc>
                </a:pP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Hence: Efficiency 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= CR</a:t>
                </a:r>
                <a:r>
                  <a:rPr lang="en-GB" altLang="de-DE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 R</a:t>
                </a:r>
                <a:r>
                  <a:rPr lang="en-GB" altLang="de-DE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:r>
                  <a:rPr lang="en-GB" altLang="de-DE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b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GB" altLang="de-DE" b="1" baseline="-250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altLang="de-DE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/ </a:t>
                </a:r>
                <a:r>
                  <a:rPr lang="en-GB" altLang="de-D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  = </a:t>
                </a:r>
                <a:r>
                  <a:rPr lang="en-GB" altLang="de-DE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Accuracy</a:t>
                </a:r>
                <a:r>
                  <a:rPr lang="en-GB" alt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/ h </a:t>
                </a:r>
                <a:endParaRPr lang="de-DE" alt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433" y="2383828"/>
                <a:ext cx="6411043" cy="4028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9" descr="banding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" y="560730"/>
            <a:ext cx="5444574" cy="30891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1" y="3865034"/>
            <a:ext cx="5444574" cy="2832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4221" y="143936"/>
            <a:ext cx="548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1    2    3    4    5   6   7    8     9  10  11  12  13 14 15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3" y="268089"/>
            <a:ext cx="7838351" cy="4320000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240787" y="64314"/>
            <a:ext cx="6879875" cy="6473567"/>
          </a:xfrm>
          <a:prstGeom prst="rect">
            <a:avLst/>
          </a:prstGeom>
          <a:solidFill>
            <a:srgbClr val="FFFFFF">
              <a:alpha val="87843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now .. 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SNP-based h² ?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SNP-based h² is … of course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/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= 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(Predictive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ability)²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ρ²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Conventional h² = 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again 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(σ²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/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∙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(Accuracy)²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h² ∙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(Accuracy)²</a:t>
            </a:r>
            <a:endParaRPr lang="en-GB" sz="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/σ²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 ∙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)²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=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Heritab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of Marker Score</a:t>
            </a: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soon as accuracy = </a:t>
            </a:r>
            <a:r>
              <a:rPr lang="en-GB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=1,0 ...  we have ‚all‘ genetic variation grasped by genomic prediction and the genetic variance is identical to the marker-variance. </a:t>
            </a:r>
            <a:endParaRPr lang="en-GB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8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stories about ‘missing heritability’ and ‘</a:t>
            </a:r>
            <a:r>
              <a:rPr lang="en-GB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Omnigenetics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and even about ‘dominance variance’, about substituting pedigree relatedness by SNP-based similarity estimates, and IBD and AIS … and estimating h² from variation of DNA-based similarity, and further blurring stories about how-to-impute and about BLUP and BLUE and mixed-linear-models and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were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blurring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on the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simple essence-of-things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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... alas.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807" y="134195"/>
            <a:ext cx="1831260" cy="20176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28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070" y="615327"/>
            <a:ext cx="3412067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What-is then SNP-based h² ?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93" y="4588089"/>
            <a:ext cx="3995647" cy="863628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94" y="5332587"/>
            <a:ext cx="3995746" cy="1039108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1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633" y="457200"/>
            <a:ext cx="33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finish</a:t>
            </a:r>
            <a:endParaRPr lang="en-GB" dirty="0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29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-1189038" y="-1179513"/>
            <a:ext cx="11160126" cy="8324851"/>
            <a:chOff x="-336" y="0"/>
            <a:chExt cx="4512" cy="325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6" y="0"/>
              <a:ext cx="4512" cy="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5"/>
            <p:cNvSpPr>
              <a:spLocks noChangeAspect="1" noChangeArrowheads="1"/>
            </p:cNvSpPr>
            <p:nvPr/>
          </p:nvSpPr>
          <p:spPr bwMode="auto">
            <a:xfrm>
              <a:off x="192" y="624"/>
              <a:ext cx="3578" cy="23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-1331913" y="-1323975"/>
            <a:ext cx="11376026" cy="1657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-1304925" y="6289675"/>
            <a:ext cx="11376025" cy="1657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-684213" y="6029325"/>
            <a:ext cx="3132138" cy="1657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-1331913" y="0"/>
            <a:ext cx="1331913" cy="7486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9226550" y="-97211"/>
            <a:ext cx="1331913" cy="7486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23825" y="473075"/>
            <a:ext cx="2501900" cy="744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Textfeld 1"/>
          <p:cNvSpPr txBox="1"/>
          <p:nvPr/>
        </p:nvSpPr>
        <p:spPr>
          <a:xfrm rot="16200000">
            <a:off x="26422" y="222083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722" y="0"/>
            <a:ext cx="6710251" cy="63814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4203" y="314521"/>
            <a:ext cx="5193484" cy="5453103"/>
            <a:chOff x="234203" y="314521"/>
            <a:chExt cx="5193484" cy="5453103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33525246"/>
                </p:ext>
              </p:extLst>
            </p:nvPr>
          </p:nvGraphicFramePr>
          <p:xfrm>
            <a:off x="234203" y="314521"/>
            <a:ext cx="5193484" cy="54531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734291" y="655539"/>
              <a:ext cx="4438073" cy="4433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17243" y="159677"/>
            <a:ext cx="4076792" cy="147732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cap="small" dirty="0" err="1"/>
              <a:t>Correlation</a:t>
            </a:r>
            <a:r>
              <a:rPr lang="de-DE" b="1" cap="small" dirty="0"/>
              <a:t> = Co-</a:t>
            </a:r>
            <a:r>
              <a:rPr lang="de-DE" b="1" cap="small" dirty="0" err="1"/>
              <a:t>Variance</a:t>
            </a:r>
            <a:r>
              <a:rPr lang="de-DE" b="1" cap="small" dirty="0"/>
              <a:t> / SD(X)∙</a:t>
            </a:r>
            <a:r>
              <a:rPr lang="de-DE" b="1" cap="small" dirty="0" smtClean="0"/>
              <a:t>SD(Y)</a:t>
            </a:r>
          </a:p>
          <a:p>
            <a:r>
              <a:rPr lang="de-DE" b="1" cap="small" dirty="0" smtClean="0"/>
              <a:t>Regression = Co-</a:t>
            </a:r>
            <a:r>
              <a:rPr lang="de-DE" b="1" cap="small" dirty="0" err="1" smtClean="0"/>
              <a:t>Variance</a:t>
            </a:r>
            <a:r>
              <a:rPr lang="de-DE" b="1" cap="small" dirty="0" smtClean="0"/>
              <a:t> / Var(X)</a:t>
            </a:r>
          </a:p>
          <a:p>
            <a:r>
              <a:rPr lang="de-DE" dirty="0" err="1" smtClean="0"/>
              <a:t>Here</a:t>
            </a:r>
            <a:r>
              <a:rPr lang="de-DE" dirty="0" smtClean="0"/>
              <a:t>: b = Var(A) / Var(X)</a:t>
            </a:r>
          </a:p>
          <a:p>
            <a:pPr marL="342900" indent="-342900">
              <a:buAutoNum type="arabicParenBoth"/>
            </a:pPr>
            <a:r>
              <a:rPr lang="de-DE" dirty="0" smtClean="0">
                <a:solidFill>
                  <a:srgbClr val="0000FF"/>
                </a:solidFill>
              </a:rPr>
              <a:t>Var(A) = ½ Var(X) =&gt; b = 0.5</a:t>
            </a:r>
          </a:p>
          <a:p>
            <a:pPr marL="342900" indent="-342900">
              <a:buAutoNum type="arabicParenBoth"/>
            </a:pPr>
            <a:r>
              <a:rPr lang="de-DE" dirty="0" smtClean="0">
                <a:solidFill>
                  <a:srgbClr val="FF0000"/>
                </a:solidFill>
              </a:rPr>
              <a:t>Var(A) = 0.9 Var(X) =&gt; b= 0.9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43527" y="2350655"/>
            <a:ext cx="2955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µ + </a:t>
            </a:r>
            <a:r>
              <a:rPr lang="de-DE" dirty="0" smtClean="0"/>
              <a:t>A-</a:t>
            </a:r>
            <a:r>
              <a:rPr lang="de-DE" dirty="0" err="1" smtClean="0"/>
              <a:t>effect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+ B-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effect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8691" y="4899952"/>
            <a:ext cx="2955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= µ + </a:t>
            </a:r>
            <a:r>
              <a:rPr lang="de-DE" dirty="0" smtClean="0"/>
              <a:t>A-</a:t>
            </a:r>
            <a:r>
              <a:rPr lang="de-DE" dirty="0" err="1" smtClean="0"/>
              <a:t>effect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+ C-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effect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4727" y="2983345"/>
            <a:ext cx="2677124" cy="1237673"/>
            <a:chOff x="1454727" y="2983345"/>
            <a:chExt cx="2677124" cy="1237673"/>
          </a:xfrm>
        </p:grpSpPr>
        <p:sp>
          <p:nvSpPr>
            <p:cNvPr id="12" name="Oval 11"/>
            <p:cNvSpPr/>
            <p:nvPr/>
          </p:nvSpPr>
          <p:spPr>
            <a:xfrm rot="19674472">
              <a:off x="1533236" y="2983345"/>
              <a:ext cx="2544619" cy="1237673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454727" y="3006437"/>
              <a:ext cx="2677124" cy="120141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782837" y="2306563"/>
            <a:ext cx="1939636" cy="2544619"/>
            <a:chOff x="7190509" y="1629485"/>
            <a:chExt cx="1939636" cy="2544619"/>
          </a:xfrm>
        </p:grpSpPr>
        <p:sp>
          <p:nvSpPr>
            <p:cNvPr id="17" name="Oval 16"/>
            <p:cNvSpPr/>
            <p:nvPr/>
          </p:nvSpPr>
          <p:spPr>
            <a:xfrm rot="18708915">
              <a:off x="6878611" y="2611887"/>
              <a:ext cx="2544619" cy="5798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7190509" y="1925782"/>
              <a:ext cx="1939636" cy="19950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782837" y="2328077"/>
            <a:ext cx="1939636" cy="2544619"/>
            <a:chOff x="7412419" y="2480477"/>
            <a:chExt cx="1939636" cy="2544619"/>
          </a:xfrm>
        </p:grpSpPr>
        <p:sp>
          <p:nvSpPr>
            <p:cNvPr id="23" name="Oval 22"/>
            <p:cNvSpPr/>
            <p:nvPr/>
          </p:nvSpPr>
          <p:spPr>
            <a:xfrm rot="18708915">
              <a:off x="7109927" y="2789766"/>
              <a:ext cx="2544619" cy="192604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7412419" y="2755260"/>
              <a:ext cx="1939636" cy="19950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 rot="16200000">
            <a:off x="5347877" y="2249055"/>
            <a:ext cx="2955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= µ + </a:t>
            </a:r>
            <a:r>
              <a:rPr lang="de-DE" dirty="0" smtClean="0"/>
              <a:t>A-</a:t>
            </a:r>
            <a:r>
              <a:rPr lang="de-DE" dirty="0" err="1" smtClean="0"/>
              <a:t>effect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+ B-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effect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43108" y="34961"/>
            <a:ext cx="6427901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err="1" smtClean="0"/>
              <a:t>Assume</a:t>
            </a:r>
            <a:r>
              <a:rPr lang="de-DE" dirty="0" smtClean="0"/>
              <a:t>: Var(X) = Var(Y) but B-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C-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indepen-dent</a:t>
            </a:r>
            <a:r>
              <a:rPr lang="de-DE" dirty="0" smtClean="0"/>
              <a:t> (</a:t>
            </a:r>
            <a:r>
              <a:rPr lang="de-DE" dirty="0" err="1" smtClean="0"/>
              <a:t>un-correlated</a:t>
            </a:r>
            <a:r>
              <a:rPr lang="de-DE" dirty="0" smtClean="0"/>
              <a:t>). 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regression</a:t>
            </a:r>
            <a:r>
              <a:rPr lang="de-DE" dirty="0" smtClean="0"/>
              <a:t> Y on X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</a:p>
          <a:p>
            <a:r>
              <a:rPr lang="de-DE" dirty="0" smtClean="0"/>
              <a:t>b=Var(A) / Var(X) = Var(A) / Var(Y)   = Var(A) / SD(X) ∙ SD(Y)</a:t>
            </a:r>
          </a:p>
          <a:p>
            <a:r>
              <a:rPr lang="de-DE" dirty="0" smtClean="0"/>
              <a:t>So … in </a:t>
            </a:r>
            <a:r>
              <a:rPr lang="de-DE" b="1" u="sng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… </a:t>
            </a:r>
            <a:r>
              <a:rPr lang="de-DE" dirty="0" err="1" smtClean="0"/>
              <a:t>regression</a:t>
            </a:r>
            <a:r>
              <a:rPr lang="de-DE" dirty="0" smtClean="0"/>
              <a:t> = </a:t>
            </a:r>
            <a:r>
              <a:rPr lang="de-DE" dirty="0" err="1" smtClean="0"/>
              <a:t>correlation</a:t>
            </a:r>
            <a:r>
              <a:rPr lang="de-DE" dirty="0" smtClean="0"/>
              <a:t>.      WOW!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79980" y="4836199"/>
            <a:ext cx="2955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= µ + </a:t>
            </a:r>
            <a:r>
              <a:rPr lang="de-DE" dirty="0" smtClean="0"/>
              <a:t>A-</a:t>
            </a:r>
            <a:r>
              <a:rPr lang="de-DE" dirty="0" err="1" smtClean="0"/>
              <a:t>effect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+ C-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effect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 rot="1771857">
            <a:off x="8346323" y="2097972"/>
            <a:ext cx="1939636" cy="2544619"/>
            <a:chOff x="10777608" y="2175795"/>
            <a:chExt cx="1939636" cy="2544619"/>
          </a:xfrm>
        </p:grpSpPr>
        <p:sp>
          <p:nvSpPr>
            <p:cNvPr id="36" name="Oval 35"/>
            <p:cNvSpPr/>
            <p:nvPr/>
          </p:nvSpPr>
          <p:spPr>
            <a:xfrm rot="18708915">
              <a:off x="10475116" y="2485084"/>
              <a:ext cx="2544619" cy="192604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10777608" y="2450578"/>
              <a:ext cx="1939636" cy="19950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7670300" y="1962075"/>
            <a:ext cx="3096937" cy="2706177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 rot="578273">
            <a:off x="8305368" y="2105347"/>
            <a:ext cx="1939636" cy="2418538"/>
            <a:chOff x="8248095" y="2859177"/>
            <a:chExt cx="1939636" cy="2418538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8248095" y="3108004"/>
              <a:ext cx="1939636" cy="19950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 rot="18708915">
              <a:off x="8011918" y="3406953"/>
              <a:ext cx="2418538" cy="132298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8068586" y="1962075"/>
            <a:ext cx="2495107" cy="2706177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 rot="21417779">
            <a:off x="8389974" y="2052573"/>
            <a:ext cx="1939636" cy="2544619"/>
            <a:chOff x="12621273" y="2260735"/>
            <a:chExt cx="1939636" cy="2544619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2621273" y="2584942"/>
              <a:ext cx="1939636" cy="18962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 rot="18708915">
              <a:off x="12324664" y="3243137"/>
              <a:ext cx="2544619" cy="57981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0"/>
                    </a14:imgEffect>
                    <a14:imgEffect>
                      <a14:brightnessContrast bright="30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50" y="87766"/>
            <a:ext cx="4121150" cy="5502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Geschweifte Klammer links 9"/>
          <p:cNvSpPr/>
          <p:nvPr/>
        </p:nvSpPr>
        <p:spPr>
          <a:xfrm>
            <a:off x="5788760" y="49361"/>
            <a:ext cx="1075340" cy="6720875"/>
          </a:xfrm>
          <a:prstGeom prst="leftBrace">
            <a:avLst>
              <a:gd name="adj1" fmla="val 8333"/>
              <a:gd name="adj2" fmla="val 40707"/>
            </a:avLst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2" name="Gruppieren 411"/>
          <p:cNvGrpSpPr/>
          <p:nvPr/>
        </p:nvGrpSpPr>
        <p:grpSpPr>
          <a:xfrm>
            <a:off x="1681575" y="1385854"/>
            <a:ext cx="2381110" cy="5299890"/>
            <a:chOff x="40210" y="433410"/>
            <a:chExt cx="2381110" cy="5299890"/>
          </a:xfrm>
        </p:grpSpPr>
        <p:sp>
          <p:nvSpPr>
            <p:cNvPr id="410" name="Rechteck 409"/>
            <p:cNvSpPr/>
            <p:nvPr/>
          </p:nvSpPr>
          <p:spPr>
            <a:xfrm>
              <a:off x="40210" y="433410"/>
              <a:ext cx="2381110" cy="5299890"/>
            </a:xfrm>
            <a:prstGeom prst="rect">
              <a:avLst/>
            </a:prstGeom>
            <a:solidFill>
              <a:srgbClr val="D9FFF2"/>
            </a:solidFill>
            <a:ln w="76200">
              <a:solidFill>
                <a:srgbClr val="FF0000"/>
              </a:solidFill>
            </a:ln>
            <a:effectLst>
              <a:outerShdw blurRad="50800" dist="63500" dir="2700000" sx="101000" sy="101000" algn="tl" rotWithShape="0">
                <a:srgbClr val="FFC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uppieren 64"/>
            <p:cNvGrpSpPr>
              <a:grpSpLocks noChangeAspect="1"/>
            </p:cNvGrpSpPr>
            <p:nvPr/>
          </p:nvGrpSpPr>
          <p:grpSpPr>
            <a:xfrm>
              <a:off x="246061" y="525582"/>
              <a:ext cx="81111" cy="5130908"/>
              <a:chOff x="246061" y="548625"/>
              <a:chExt cx="101389" cy="6413635"/>
            </a:xfrm>
          </p:grpSpPr>
          <p:sp>
            <p:nvSpPr>
              <p:cNvPr id="3" name="Ellipse 2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Ellipse 3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Ellipse 4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Ellipse 5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Ellipse 6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Ellipse 7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Ellipse 22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Ellipse 23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Ellipse 25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Ellipse 26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Ellipse 27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Ellipse 28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Ellipse 29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Ellipse 30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e 31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llipse 32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llipse 33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Ellipse 34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Ellipse 35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Ellipse 36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Ellipse 37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Ellipse 38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Ellipse 39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Ellipse 40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Ellipse 41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Ellipse 42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Ellipse 43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Ellipse 44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Ellipse 45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Ellipse 46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Ellipse 47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Ellipse 48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Ellipse 49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Ellipse 51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Ellipse 52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Ellipse 53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Ellipse 57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uppieren 65"/>
            <p:cNvGrpSpPr>
              <a:grpSpLocks noChangeAspect="1"/>
            </p:cNvGrpSpPr>
            <p:nvPr/>
          </p:nvGrpSpPr>
          <p:grpSpPr>
            <a:xfrm>
              <a:off x="573579" y="525582"/>
              <a:ext cx="81111" cy="5130908"/>
              <a:chOff x="246061" y="548625"/>
              <a:chExt cx="101389" cy="6413635"/>
            </a:xfrm>
          </p:grpSpPr>
          <p:sp>
            <p:nvSpPr>
              <p:cNvPr id="67" name="Ellipse 66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Ellipse 67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Ellipse 68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Ellipse 69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Ellipse 70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Ellipse 71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Ellipse 72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Ellipse 73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Ellipse 74"/>
              <p:cNvSpPr>
                <a:spLocks noChangeAspect="1"/>
              </p:cNvSpPr>
              <p:nvPr/>
            </p:nvSpPr>
            <p:spPr>
              <a:xfrm>
                <a:off x="246061" y="17914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Ellipse 75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Ellipse 76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Ellipse 77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Ellipse 78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Ellipse 79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Ellipse 80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Ellipse 81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Ellipse 82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Ellipse 83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Ellipse 84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Ellipse 85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Ellipse 86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Ellipse 87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Ellipse 88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Ellipse 89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Ellipse 90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Ellipse 91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Ellipse 92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Ellipse 93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Ellipse 94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Ellipse 95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Ellipse 96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Ellipse 97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Ellipse 98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Ellipse 99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Ellipse 100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Ellipse 101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Ellipse 102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Ellipse 103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Ellipse 104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Ellipse 105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Ellipse 106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Ellipse 107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uppieren 108"/>
            <p:cNvGrpSpPr>
              <a:grpSpLocks noChangeAspect="1"/>
            </p:cNvGrpSpPr>
            <p:nvPr/>
          </p:nvGrpSpPr>
          <p:grpSpPr>
            <a:xfrm>
              <a:off x="923525" y="525582"/>
              <a:ext cx="81111" cy="5130908"/>
              <a:chOff x="246061" y="548625"/>
              <a:chExt cx="101389" cy="6413635"/>
            </a:xfrm>
          </p:grpSpPr>
          <p:sp>
            <p:nvSpPr>
              <p:cNvPr id="110" name="Ellipse 109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Ellipse 110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Ellipse 111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Ellipse 112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Ellipse 113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Ellipse 114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Ellipse 115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Ellipse 116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Ellipse 117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Ellipse 118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Ellipse 119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Ellipse 120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Ellipse 121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Ellipse 122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Ellipse 123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Ellipse 124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Ellipse 125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Ellipse 126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Ellipse 127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Ellipse 128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Ellipse 129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Ellipse 130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Ellipse 131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Ellipse 132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Ellipse 133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Ellipse 134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Ellipse 135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Ellipse 136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Ellipse 137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Ellipse 138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Ellipse 139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Ellipse 140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Ellipse 141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Ellipse 142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Ellipse 143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Ellipse 144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Ellipse 145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Ellipse 146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Ellipse 147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Ellipse 148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Ellipse 149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Ellipse 150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uppieren 151"/>
            <p:cNvGrpSpPr>
              <a:grpSpLocks noChangeAspect="1"/>
            </p:cNvGrpSpPr>
            <p:nvPr/>
          </p:nvGrpSpPr>
          <p:grpSpPr>
            <a:xfrm>
              <a:off x="1307575" y="525582"/>
              <a:ext cx="81111" cy="5130908"/>
              <a:chOff x="246061" y="548625"/>
              <a:chExt cx="101389" cy="6413635"/>
            </a:xfrm>
          </p:grpSpPr>
          <p:sp>
            <p:nvSpPr>
              <p:cNvPr id="153" name="Ellipse 152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Ellipse 153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Ellipse 154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Ellipse 155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Ellipse 156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Ellipse 157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Ellipse 158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Ellipse 159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Ellipse 160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Ellipse 161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Ellipse 162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Ellipse 163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Ellipse 164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Ellipse 165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Ellipse 166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Ellipse 167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Ellipse 168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Ellipse 169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Ellipse 170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Ellipse 171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Ellipse 172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Ellipse 173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Ellipse 174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Ellipse 175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Ellipse 176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Ellipse 177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Ellipse 178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Ellipse 179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Ellipse 180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Ellipse 181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Ellipse 182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Ellipse 183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Ellipse 184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Ellipse 185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Ellipse 186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Ellipse 187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Ellipse 188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Ellipse 189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Ellipse 190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Ellipse 191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Ellipse 192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Ellipse 193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uppieren 194"/>
            <p:cNvGrpSpPr>
              <a:grpSpLocks noChangeAspect="1"/>
            </p:cNvGrpSpPr>
            <p:nvPr/>
          </p:nvGrpSpPr>
          <p:grpSpPr>
            <a:xfrm>
              <a:off x="1673498" y="525582"/>
              <a:ext cx="81111" cy="5130908"/>
              <a:chOff x="246061" y="548625"/>
              <a:chExt cx="101389" cy="6413635"/>
            </a:xfrm>
          </p:grpSpPr>
          <p:sp>
            <p:nvSpPr>
              <p:cNvPr id="196" name="Ellipse 195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Ellipse 196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Ellipse 197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Ellipse 198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Ellipse 199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Ellipse 200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Ellipse 201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Ellipse 202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Ellipse 203"/>
              <p:cNvSpPr>
                <a:spLocks noChangeAspect="1"/>
              </p:cNvSpPr>
              <p:nvPr/>
            </p:nvSpPr>
            <p:spPr>
              <a:xfrm>
                <a:off x="246061" y="17914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Ellipse 204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Ellipse 205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Ellipse 206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Ellipse 207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Ellipse 208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Ellipse 209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Ellipse 210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Ellipse 211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Ellipse 212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Ellipse 213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Ellipse 214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Ellipse 215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Ellipse 216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Ellipse 217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Ellipse 218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Ellipse 219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Ellipse 220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Ellipse 221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Ellipse 222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Ellipse 223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Ellipse 224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Ellipse 225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Ellipse 226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Ellipse 227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Ellipse 228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Ellipse 229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Ellipse 230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Ellipse 231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Ellipse 232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Ellipse 233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Ellipse 234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Ellipse 235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Ellipse 236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8" name="Gruppieren 237"/>
            <p:cNvGrpSpPr>
              <a:grpSpLocks noChangeAspect="1"/>
            </p:cNvGrpSpPr>
            <p:nvPr/>
          </p:nvGrpSpPr>
          <p:grpSpPr>
            <a:xfrm>
              <a:off x="2057548" y="525582"/>
              <a:ext cx="81111" cy="5130908"/>
              <a:chOff x="246061" y="548625"/>
              <a:chExt cx="101389" cy="6413635"/>
            </a:xfrm>
          </p:grpSpPr>
          <p:sp>
            <p:nvSpPr>
              <p:cNvPr id="239" name="Ellipse 238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Ellipse 239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Ellipse 240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Ellipse 241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Ellipse 242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Ellipse 243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Ellipse 244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Ellipse 245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Ellipse 246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Ellipse 247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Ellipse 248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Ellipse 249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Ellipse 250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Ellipse 251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Ellipse 252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Ellipse 253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Ellipse 254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Ellipse 255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Ellipse 256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Ellipse 257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Ellipse 258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Ellipse 259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Ellipse 260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Ellipse 261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Ellipse 262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Ellipse 263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Ellipse 264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Ellipse 265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Ellipse 266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Ellipse 267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Ellipse 268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Ellipse 269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Ellipse 270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Ellipse 271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Ellipse 272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Ellipse 273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Ellipse 274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Ellipse 275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Ellipse 276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Ellipse 277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Ellipse 278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Ellipse 279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3" name="Gruppieren 412"/>
          <p:cNvGrpSpPr/>
          <p:nvPr/>
        </p:nvGrpSpPr>
        <p:grpSpPr>
          <a:xfrm>
            <a:off x="2101880" y="1086295"/>
            <a:ext cx="2381110" cy="5299890"/>
            <a:chOff x="40210" y="433410"/>
            <a:chExt cx="2381110" cy="5299890"/>
          </a:xfrm>
        </p:grpSpPr>
        <p:sp>
          <p:nvSpPr>
            <p:cNvPr id="414" name="Rechteck 413"/>
            <p:cNvSpPr/>
            <p:nvPr/>
          </p:nvSpPr>
          <p:spPr>
            <a:xfrm>
              <a:off x="40210" y="433410"/>
              <a:ext cx="2381110" cy="5299890"/>
            </a:xfrm>
            <a:prstGeom prst="rect">
              <a:avLst/>
            </a:prstGeom>
            <a:solidFill>
              <a:srgbClr val="D9FFF2"/>
            </a:solidFill>
            <a:ln w="76200">
              <a:solidFill>
                <a:srgbClr val="FF0000"/>
              </a:solidFill>
            </a:ln>
            <a:effectLst>
              <a:outerShdw blurRad="50800" dist="63500" dir="2700000" sx="101000" sy="101000" algn="tl" rotWithShape="0">
                <a:srgbClr val="FFC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5" name="Gruppieren 414"/>
            <p:cNvGrpSpPr>
              <a:grpSpLocks noChangeAspect="1"/>
            </p:cNvGrpSpPr>
            <p:nvPr/>
          </p:nvGrpSpPr>
          <p:grpSpPr>
            <a:xfrm>
              <a:off x="246061" y="525582"/>
              <a:ext cx="81111" cy="5130908"/>
              <a:chOff x="246061" y="548625"/>
              <a:chExt cx="101389" cy="6413635"/>
            </a:xfrm>
          </p:grpSpPr>
          <p:sp>
            <p:nvSpPr>
              <p:cNvPr id="631" name="Ellipse 630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Ellipse 631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Ellipse 632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Ellipse 633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Ellipse 634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Ellipse 635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Ellipse 636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Ellipse 637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Ellipse 638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Ellipse 639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Ellipse 640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Ellipse 641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Ellipse 642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Ellipse 643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Ellipse 644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Ellipse 645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Ellipse 646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Ellipse 647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Ellipse 648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Ellipse 649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Ellipse 650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Ellipse 651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Ellipse 652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Ellipse 653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Ellipse 654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Ellipse 655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Ellipse 656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Ellipse 657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Ellipse 658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Ellipse 659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Ellipse 660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Ellipse 661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Ellipse 662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Ellipse 663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Ellipse 664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Ellipse 665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Ellipse 666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Ellipse 667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Ellipse 668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Ellipse 669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Ellipse 670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Ellipse 671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6" name="Gruppieren 415"/>
            <p:cNvGrpSpPr>
              <a:grpSpLocks noChangeAspect="1"/>
            </p:cNvGrpSpPr>
            <p:nvPr/>
          </p:nvGrpSpPr>
          <p:grpSpPr>
            <a:xfrm>
              <a:off x="573579" y="525582"/>
              <a:ext cx="81111" cy="5130908"/>
              <a:chOff x="246061" y="548625"/>
              <a:chExt cx="101389" cy="6413635"/>
            </a:xfrm>
          </p:grpSpPr>
          <p:sp>
            <p:nvSpPr>
              <p:cNvPr id="589" name="Ellipse 588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Ellipse 589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Ellipse 590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Ellipse 591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Ellipse 592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Ellipse 593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Ellipse 594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Ellipse 595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Ellipse 596"/>
              <p:cNvSpPr>
                <a:spLocks noChangeAspect="1"/>
              </p:cNvSpPr>
              <p:nvPr/>
            </p:nvSpPr>
            <p:spPr>
              <a:xfrm>
                <a:off x="246061" y="17914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Ellipse 597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Ellipse 598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Ellipse 599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Ellipse 600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Ellipse 601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Ellipse 602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Ellipse 603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Ellipse 604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Ellipse 605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Ellipse 606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Ellipse 607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Ellipse 608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Ellipse 609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Ellipse 610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Ellipse 611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Ellipse 612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Ellipse 613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Ellipse 614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Ellipse 615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Ellipse 616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Ellipse 617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Ellipse 618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Ellipse 619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Ellipse 620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Ellipse 621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Ellipse 622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Ellipse 623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Ellipse 624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Ellipse 625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Ellipse 626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Ellipse 627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Ellipse 628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Ellipse 629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uppieren 416"/>
            <p:cNvGrpSpPr>
              <a:grpSpLocks noChangeAspect="1"/>
            </p:cNvGrpSpPr>
            <p:nvPr/>
          </p:nvGrpSpPr>
          <p:grpSpPr>
            <a:xfrm>
              <a:off x="923525" y="525582"/>
              <a:ext cx="81111" cy="5130908"/>
              <a:chOff x="246061" y="548625"/>
              <a:chExt cx="101389" cy="6413635"/>
            </a:xfrm>
          </p:grpSpPr>
          <p:sp>
            <p:nvSpPr>
              <p:cNvPr id="547" name="Ellipse 546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Ellipse 547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Ellipse 548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Ellipse 549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Ellipse 550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Ellipse 551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Ellipse 552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Ellipse 553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Ellipse 554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Ellipse 555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Ellipse 556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Ellipse 557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Ellipse 558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Ellipse 559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Ellipse 560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Ellipse 561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Ellipse 562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Ellipse 563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Ellipse 564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Ellipse 565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Ellipse 566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Ellipse 567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Ellipse 568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Ellipse 569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Ellipse 570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Ellipse 571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Ellipse 572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Ellipse 573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Ellipse 574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Ellipse 575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Ellipse 576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Ellipse 577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Ellipse 578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Ellipse 579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Ellipse 580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Ellipse 581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Ellipse 582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Ellipse 583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Ellipse 584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Ellipse 585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Ellipse 586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Ellipse 587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8" name="Gruppieren 417"/>
            <p:cNvGrpSpPr>
              <a:grpSpLocks noChangeAspect="1"/>
            </p:cNvGrpSpPr>
            <p:nvPr/>
          </p:nvGrpSpPr>
          <p:grpSpPr>
            <a:xfrm>
              <a:off x="1307575" y="525582"/>
              <a:ext cx="81111" cy="5130908"/>
              <a:chOff x="246061" y="548625"/>
              <a:chExt cx="101389" cy="6413635"/>
            </a:xfrm>
          </p:grpSpPr>
          <p:sp>
            <p:nvSpPr>
              <p:cNvPr id="505" name="Ellipse 504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Ellipse 505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Ellipse 506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Ellipse 507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Ellipse 508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Ellipse 509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Ellipse 510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Ellipse 511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Ellipse 512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Ellipse 513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Ellipse 514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Ellipse 515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Ellipse 516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Ellipse 517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Ellipse 518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Ellipse 519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Ellipse 520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Ellipse 521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Ellipse 522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Ellipse 523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Ellipse 524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Ellipse 525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Ellipse 526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Ellipse 527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Ellipse 528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Ellipse 529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Ellipse 530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Ellipse 531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Ellipse 532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Ellipse 533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Ellipse 534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Ellipse 535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Ellipse 536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Ellipse 537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Ellipse 538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Ellipse 539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Ellipse 540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Ellipse 541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Ellipse 542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Ellipse 543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Ellipse 544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Ellipse 545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9" name="Gruppieren 418"/>
            <p:cNvGrpSpPr>
              <a:grpSpLocks noChangeAspect="1"/>
            </p:cNvGrpSpPr>
            <p:nvPr/>
          </p:nvGrpSpPr>
          <p:grpSpPr>
            <a:xfrm>
              <a:off x="1673498" y="525582"/>
              <a:ext cx="81111" cy="5130908"/>
              <a:chOff x="246061" y="548625"/>
              <a:chExt cx="101389" cy="6413635"/>
            </a:xfrm>
          </p:grpSpPr>
          <p:sp>
            <p:nvSpPr>
              <p:cNvPr id="463" name="Ellipse 462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Ellipse 463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Ellipse 464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Ellipse 465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Ellipse 466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Ellipse 467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Ellipse 468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Ellipse 469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Ellipse 470"/>
              <p:cNvSpPr>
                <a:spLocks noChangeAspect="1"/>
              </p:cNvSpPr>
              <p:nvPr/>
            </p:nvSpPr>
            <p:spPr>
              <a:xfrm>
                <a:off x="246061" y="17914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Ellipse 471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Ellipse 472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Ellipse 473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Ellipse 474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Ellipse 475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Ellipse 476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Ellipse 477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Ellipse 478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Ellipse 479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Ellipse 480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Ellipse 481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Ellipse 482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Ellipse 483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Ellipse 484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Ellipse 485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Ellipse 486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Ellipse 487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Ellipse 488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Ellipse 489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Ellipse 490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Ellipse 491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Ellipse 492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Ellipse 493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Ellipse 494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Ellipse 495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Ellipse 496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Ellipse 497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Ellipse 498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Ellipse 499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Ellipse 500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Ellipse 501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Ellipse 502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Ellipse 503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0" name="Gruppieren 419"/>
            <p:cNvGrpSpPr>
              <a:grpSpLocks noChangeAspect="1"/>
            </p:cNvGrpSpPr>
            <p:nvPr/>
          </p:nvGrpSpPr>
          <p:grpSpPr>
            <a:xfrm>
              <a:off x="2057548" y="525582"/>
              <a:ext cx="81111" cy="5130908"/>
              <a:chOff x="246061" y="548625"/>
              <a:chExt cx="101389" cy="6413635"/>
            </a:xfrm>
          </p:grpSpPr>
          <p:sp>
            <p:nvSpPr>
              <p:cNvPr id="421" name="Ellipse 420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Ellipse 421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Ellipse 422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Ellipse 423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Ellipse 424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Ellipse 425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Ellipse 426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Ellipse 427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Ellipse 428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Ellipse 429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Ellipse 430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Ellipse 431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Ellipse 432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Ellipse 433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Ellipse 434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Ellipse 435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Ellipse 436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Ellipse 437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Ellipse 438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Ellipse 439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Ellipse 440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Ellipse 441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Ellipse 442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Ellipse 443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Ellipse 444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Ellipse 445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Ellipse 446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Ellipse 447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Ellipse 448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Ellipse 449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Ellipse 450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Ellipse 451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Ellipse 452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Ellipse 453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Ellipse 454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Ellipse 455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Ellipse 456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Ellipse 457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Ellipse 458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Ellipse 459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Ellipse 460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Ellipse 461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3" name="Gruppieren 672"/>
          <p:cNvGrpSpPr/>
          <p:nvPr/>
        </p:nvGrpSpPr>
        <p:grpSpPr>
          <a:xfrm>
            <a:off x="2562740" y="740650"/>
            <a:ext cx="2381110" cy="5299890"/>
            <a:chOff x="40210" y="433410"/>
            <a:chExt cx="2381110" cy="5299890"/>
          </a:xfrm>
        </p:grpSpPr>
        <p:sp>
          <p:nvSpPr>
            <p:cNvPr id="674" name="Rechteck 673"/>
            <p:cNvSpPr/>
            <p:nvPr/>
          </p:nvSpPr>
          <p:spPr>
            <a:xfrm>
              <a:off x="40210" y="433410"/>
              <a:ext cx="2381110" cy="5299890"/>
            </a:xfrm>
            <a:prstGeom prst="rect">
              <a:avLst/>
            </a:prstGeom>
            <a:solidFill>
              <a:srgbClr val="D9FFF2"/>
            </a:solidFill>
            <a:ln w="76200">
              <a:solidFill>
                <a:srgbClr val="FF0000"/>
              </a:solidFill>
            </a:ln>
            <a:effectLst>
              <a:outerShdw blurRad="50800" dist="63500" dir="2700000" sx="101000" sy="101000" algn="tl" rotWithShape="0">
                <a:srgbClr val="FFC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5" name="Gruppieren 674"/>
            <p:cNvGrpSpPr>
              <a:grpSpLocks noChangeAspect="1"/>
            </p:cNvGrpSpPr>
            <p:nvPr/>
          </p:nvGrpSpPr>
          <p:grpSpPr>
            <a:xfrm>
              <a:off x="246061" y="525582"/>
              <a:ext cx="81111" cy="5130908"/>
              <a:chOff x="246061" y="548625"/>
              <a:chExt cx="101389" cy="6413635"/>
            </a:xfrm>
          </p:grpSpPr>
          <p:sp>
            <p:nvSpPr>
              <p:cNvPr id="891" name="Ellipse 890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2" name="Ellipse 891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3" name="Ellipse 892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4" name="Ellipse 893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5" name="Ellipse 894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6" name="Ellipse 895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7" name="Ellipse 896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8" name="Ellipse 897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9" name="Ellipse 898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0" name="Ellipse 899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1" name="Ellipse 900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2" name="Ellipse 901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3" name="Ellipse 902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4" name="Ellipse 903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5" name="Ellipse 904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6" name="Ellipse 905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7" name="Ellipse 906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8" name="Ellipse 907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9" name="Ellipse 908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0" name="Ellipse 909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1" name="Ellipse 910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2" name="Ellipse 911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3" name="Ellipse 912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4" name="Ellipse 913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5" name="Ellipse 914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6" name="Ellipse 915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7" name="Ellipse 916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8" name="Ellipse 917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9" name="Ellipse 918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0" name="Ellipse 919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1" name="Ellipse 920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2" name="Ellipse 921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3" name="Ellipse 922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4" name="Ellipse 923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5" name="Ellipse 924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6" name="Ellipse 925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7" name="Ellipse 926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8" name="Ellipse 927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9" name="Ellipse 928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0" name="Ellipse 929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1" name="Ellipse 930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2" name="Ellipse 931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6" name="Gruppieren 675"/>
            <p:cNvGrpSpPr>
              <a:grpSpLocks noChangeAspect="1"/>
            </p:cNvGrpSpPr>
            <p:nvPr/>
          </p:nvGrpSpPr>
          <p:grpSpPr>
            <a:xfrm>
              <a:off x="573579" y="525582"/>
              <a:ext cx="81111" cy="5130908"/>
              <a:chOff x="246061" y="548625"/>
              <a:chExt cx="101389" cy="6413635"/>
            </a:xfrm>
          </p:grpSpPr>
          <p:sp>
            <p:nvSpPr>
              <p:cNvPr id="849" name="Ellipse 848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0" name="Ellipse 849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1" name="Ellipse 850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2" name="Ellipse 851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3" name="Ellipse 852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4" name="Ellipse 853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5" name="Ellipse 854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6" name="Ellipse 855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7" name="Ellipse 856"/>
              <p:cNvSpPr>
                <a:spLocks noChangeAspect="1"/>
              </p:cNvSpPr>
              <p:nvPr/>
            </p:nvSpPr>
            <p:spPr>
              <a:xfrm>
                <a:off x="246061" y="17914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8" name="Ellipse 857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9" name="Ellipse 858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0" name="Ellipse 859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1" name="Ellipse 860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2" name="Ellipse 861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3" name="Ellipse 862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4" name="Ellipse 863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5" name="Ellipse 864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6" name="Ellipse 865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7" name="Ellipse 866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8" name="Ellipse 867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9" name="Ellipse 868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0" name="Ellipse 869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1" name="Ellipse 870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2" name="Ellipse 871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3" name="Ellipse 872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4" name="Ellipse 873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5" name="Ellipse 874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6" name="Ellipse 875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7" name="Ellipse 876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8" name="Ellipse 877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9" name="Ellipse 878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0" name="Ellipse 879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1" name="Ellipse 880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2" name="Ellipse 881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3" name="Ellipse 882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4" name="Ellipse 883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5" name="Ellipse 884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6" name="Ellipse 885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7" name="Ellipse 886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8" name="Ellipse 887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9" name="Ellipse 888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0" name="Ellipse 889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7" name="Gruppieren 676"/>
            <p:cNvGrpSpPr>
              <a:grpSpLocks noChangeAspect="1"/>
            </p:cNvGrpSpPr>
            <p:nvPr/>
          </p:nvGrpSpPr>
          <p:grpSpPr>
            <a:xfrm>
              <a:off x="923525" y="525582"/>
              <a:ext cx="81111" cy="5130908"/>
              <a:chOff x="246061" y="548625"/>
              <a:chExt cx="101389" cy="6413635"/>
            </a:xfrm>
          </p:grpSpPr>
          <p:sp>
            <p:nvSpPr>
              <p:cNvPr id="807" name="Ellipse 806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Ellipse 807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Ellipse 808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Ellipse 809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Ellipse 810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Ellipse 811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Ellipse 812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Ellipse 813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Ellipse 814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Ellipse 815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Ellipse 816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Ellipse 817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Ellipse 818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Ellipse 819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Ellipse 820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Ellipse 821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Ellipse 822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Ellipse 823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Ellipse 824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Ellipse 825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Ellipse 826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Ellipse 827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Ellipse 828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Ellipse 829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Ellipse 830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Ellipse 831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Ellipse 832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4" name="Ellipse 833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5" name="Ellipse 834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6" name="Ellipse 835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7" name="Ellipse 836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8" name="Ellipse 837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9" name="Ellipse 838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0" name="Ellipse 839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1" name="Ellipse 840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2" name="Ellipse 841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3" name="Ellipse 842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4" name="Ellipse 843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5" name="Ellipse 844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6" name="Ellipse 845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7" name="Ellipse 846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8" name="Ellipse 847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8" name="Gruppieren 677"/>
            <p:cNvGrpSpPr>
              <a:grpSpLocks noChangeAspect="1"/>
            </p:cNvGrpSpPr>
            <p:nvPr/>
          </p:nvGrpSpPr>
          <p:grpSpPr>
            <a:xfrm>
              <a:off x="1307575" y="525582"/>
              <a:ext cx="81111" cy="5130908"/>
              <a:chOff x="246061" y="548625"/>
              <a:chExt cx="101389" cy="6413635"/>
            </a:xfrm>
          </p:grpSpPr>
          <p:sp>
            <p:nvSpPr>
              <p:cNvPr id="765" name="Ellipse 764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Ellipse 765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Ellipse 766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Ellipse 767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Ellipse 768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Ellipse 769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Ellipse 770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Ellipse 771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Ellipse 772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Ellipse 773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Ellipse 774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Ellipse 775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Ellipse 776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Ellipse 777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Ellipse 778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Ellipse 779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Ellipse 780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Ellipse 781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Ellipse 782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Ellipse 783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Ellipse 784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Ellipse 785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Ellipse 786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Ellipse 787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Ellipse 788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Ellipse 789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Ellipse 790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Ellipse 791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Ellipse 792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Ellipse 793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Ellipse 794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Ellipse 795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Ellipse 796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Ellipse 797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Ellipse 798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Ellipse 799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Ellipse 800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Ellipse 801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Ellipse 802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Ellipse 803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Ellipse 804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Ellipse 805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9" name="Gruppieren 678"/>
            <p:cNvGrpSpPr>
              <a:grpSpLocks noChangeAspect="1"/>
            </p:cNvGrpSpPr>
            <p:nvPr/>
          </p:nvGrpSpPr>
          <p:grpSpPr>
            <a:xfrm>
              <a:off x="1673498" y="525582"/>
              <a:ext cx="81111" cy="5130908"/>
              <a:chOff x="246061" y="548625"/>
              <a:chExt cx="101389" cy="6413635"/>
            </a:xfrm>
          </p:grpSpPr>
          <p:sp>
            <p:nvSpPr>
              <p:cNvPr id="723" name="Ellipse 722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Ellipse 723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Ellipse 724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Ellipse 725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Ellipse 726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Ellipse 727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Ellipse 728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Ellipse 729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Ellipse 730"/>
              <p:cNvSpPr>
                <a:spLocks noChangeAspect="1"/>
              </p:cNvSpPr>
              <p:nvPr/>
            </p:nvSpPr>
            <p:spPr>
              <a:xfrm>
                <a:off x="246061" y="17914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Ellipse 731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Ellipse 732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Ellipse 733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Ellipse 734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Ellipse 735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Ellipse 736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Ellipse 737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Ellipse 738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Ellipse 739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Ellipse 740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Ellipse 741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Ellipse 742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Ellipse 743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Ellipse 744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Ellipse 745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Ellipse 746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Ellipse 747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Ellipse 748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Ellipse 749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Ellipse 750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Ellipse 751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Ellipse 752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Ellipse 753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Ellipse 754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Ellipse 755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Ellipse 756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Ellipse 757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Ellipse 758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0" name="Ellipse 759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Ellipse 760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Ellipse 761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Ellipse 762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Ellipse 763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0" name="Gruppieren 679"/>
            <p:cNvGrpSpPr>
              <a:grpSpLocks noChangeAspect="1"/>
            </p:cNvGrpSpPr>
            <p:nvPr/>
          </p:nvGrpSpPr>
          <p:grpSpPr>
            <a:xfrm>
              <a:off x="2057548" y="525582"/>
              <a:ext cx="81111" cy="5130908"/>
              <a:chOff x="246061" y="548625"/>
              <a:chExt cx="101389" cy="6413635"/>
            </a:xfrm>
          </p:grpSpPr>
          <p:sp>
            <p:nvSpPr>
              <p:cNvPr id="681" name="Ellipse 680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Ellipse 681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Ellipse 682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Ellipse 683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Ellipse 684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Ellipse 685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Ellipse 686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Ellipse 687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Ellipse 688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Ellipse 689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Ellipse 690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Ellipse 691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Ellipse 692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Ellipse 693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Ellipse 694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Ellipse 695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Ellipse 696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Ellipse 697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Ellipse 698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Ellipse 699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Ellipse 700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Ellipse 701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Ellipse 702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Ellipse 703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Ellipse 704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Ellipse 705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Ellipse 706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Ellipse 707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Ellipse 708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Ellipse 709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Ellipse 710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Ellipse 711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Ellipse 712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Ellipse 713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Ellipse 714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Ellipse 715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Ellipse 716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Ellipse 717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Ellipse 718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Ellipse 719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Ellipse 720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Ellipse 721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33" name="Gruppieren 932"/>
          <p:cNvGrpSpPr/>
          <p:nvPr/>
        </p:nvGrpSpPr>
        <p:grpSpPr>
          <a:xfrm>
            <a:off x="2985195" y="395005"/>
            <a:ext cx="2381110" cy="5299890"/>
            <a:chOff x="40210" y="433410"/>
            <a:chExt cx="2381110" cy="5299890"/>
          </a:xfrm>
        </p:grpSpPr>
        <p:sp>
          <p:nvSpPr>
            <p:cNvPr id="934" name="Rechteck 933"/>
            <p:cNvSpPr/>
            <p:nvPr/>
          </p:nvSpPr>
          <p:spPr>
            <a:xfrm>
              <a:off x="40210" y="433410"/>
              <a:ext cx="2381110" cy="5299890"/>
            </a:xfrm>
            <a:prstGeom prst="rect">
              <a:avLst/>
            </a:prstGeom>
            <a:solidFill>
              <a:srgbClr val="D9FFF2"/>
            </a:solidFill>
            <a:ln w="76200">
              <a:solidFill>
                <a:srgbClr val="FF0000"/>
              </a:solidFill>
            </a:ln>
            <a:effectLst>
              <a:outerShdw blurRad="50800" dist="63500" dir="2700000" sx="101000" sy="101000" algn="tl" rotWithShape="0">
                <a:srgbClr val="FFC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5" name="Gruppieren 934"/>
            <p:cNvGrpSpPr>
              <a:grpSpLocks noChangeAspect="1"/>
            </p:cNvGrpSpPr>
            <p:nvPr/>
          </p:nvGrpSpPr>
          <p:grpSpPr>
            <a:xfrm>
              <a:off x="246061" y="525582"/>
              <a:ext cx="81111" cy="5130908"/>
              <a:chOff x="246061" y="548625"/>
              <a:chExt cx="101389" cy="6413635"/>
            </a:xfrm>
          </p:grpSpPr>
          <p:sp>
            <p:nvSpPr>
              <p:cNvPr id="1151" name="Ellipse 1150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2" name="Ellipse 1151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Ellipse 1152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Ellipse 1153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Ellipse 1154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Ellipse 1155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7" name="Ellipse 1156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8" name="Ellipse 1157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9" name="Ellipse 1158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0" name="Ellipse 1159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1" name="Ellipse 1160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2" name="Ellipse 1161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3" name="Ellipse 1162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4" name="Ellipse 1163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5" name="Ellipse 1164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6" name="Ellipse 1165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7" name="Ellipse 1166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8" name="Ellipse 1167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9" name="Ellipse 1168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0" name="Ellipse 1169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1" name="Ellipse 1170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2" name="Ellipse 1171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3" name="Ellipse 1172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4" name="Ellipse 1173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5" name="Ellipse 1174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6" name="Ellipse 1175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7" name="Ellipse 1176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8" name="Ellipse 1177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9" name="Ellipse 1178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0" name="Ellipse 1179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1" name="Ellipse 1180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2" name="Ellipse 1181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3" name="Ellipse 1182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4" name="Ellipse 1183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5" name="Ellipse 1184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6" name="Ellipse 1185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7" name="Ellipse 1186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8" name="Ellipse 1187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9" name="Ellipse 1188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0" name="Ellipse 1189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1" name="Ellipse 1190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2" name="Ellipse 1191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6" name="Gruppieren 935"/>
            <p:cNvGrpSpPr>
              <a:grpSpLocks noChangeAspect="1"/>
            </p:cNvGrpSpPr>
            <p:nvPr/>
          </p:nvGrpSpPr>
          <p:grpSpPr>
            <a:xfrm>
              <a:off x="573579" y="525582"/>
              <a:ext cx="81111" cy="5130908"/>
              <a:chOff x="246061" y="548625"/>
              <a:chExt cx="101389" cy="6413635"/>
            </a:xfrm>
          </p:grpSpPr>
          <p:sp>
            <p:nvSpPr>
              <p:cNvPr id="1109" name="Ellipse 1108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0" name="Ellipse 1109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1" name="Ellipse 1110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2" name="Ellipse 1111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3" name="Ellipse 1112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4" name="Ellipse 1113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5" name="Ellipse 1114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6" name="Ellipse 1115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7" name="Ellipse 1116"/>
              <p:cNvSpPr>
                <a:spLocks noChangeAspect="1"/>
              </p:cNvSpPr>
              <p:nvPr/>
            </p:nvSpPr>
            <p:spPr>
              <a:xfrm>
                <a:off x="246061" y="17914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8" name="Ellipse 1117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9" name="Ellipse 1118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0" name="Ellipse 1119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1" name="Ellipse 1120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2" name="Ellipse 1121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3" name="Ellipse 1122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4" name="Ellipse 1123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5" name="Ellipse 1124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6" name="Ellipse 1125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7" name="Ellipse 1126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8" name="Ellipse 1127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9" name="Ellipse 1128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0" name="Ellipse 1129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1" name="Ellipse 1130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2" name="Ellipse 1131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3" name="Ellipse 1132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Ellipse 1133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5" name="Ellipse 1134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6" name="Ellipse 1135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7" name="Ellipse 1136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8" name="Ellipse 1137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9" name="Ellipse 1138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0" name="Ellipse 1139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1" name="Ellipse 1140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2" name="Ellipse 1141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3" name="Ellipse 1142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4" name="Ellipse 1143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5" name="Ellipse 1144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6" name="Ellipse 1145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7" name="Ellipse 1146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8" name="Ellipse 1147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9" name="Ellipse 1148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0" name="Ellipse 1149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7" name="Gruppieren 936"/>
            <p:cNvGrpSpPr>
              <a:grpSpLocks noChangeAspect="1"/>
            </p:cNvGrpSpPr>
            <p:nvPr/>
          </p:nvGrpSpPr>
          <p:grpSpPr>
            <a:xfrm>
              <a:off x="923525" y="525582"/>
              <a:ext cx="81111" cy="5130908"/>
              <a:chOff x="246061" y="548625"/>
              <a:chExt cx="101389" cy="6413635"/>
            </a:xfrm>
          </p:grpSpPr>
          <p:sp>
            <p:nvSpPr>
              <p:cNvPr id="1067" name="Ellipse 1066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8" name="Ellipse 1067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9" name="Ellipse 1068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0" name="Ellipse 1069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1" name="Ellipse 1070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2" name="Ellipse 1071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3" name="Ellipse 1072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4" name="Ellipse 1073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5" name="Ellipse 1074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6" name="Ellipse 1075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7" name="Ellipse 1076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8" name="Ellipse 1077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9" name="Ellipse 1078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0" name="Ellipse 1079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1" name="Ellipse 1080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2" name="Ellipse 1081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3" name="Ellipse 1082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4" name="Ellipse 1083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5" name="Ellipse 1084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6" name="Ellipse 1085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7" name="Ellipse 1086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8" name="Ellipse 1087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9" name="Ellipse 1088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0" name="Ellipse 1089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1" name="Ellipse 1090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2" name="Ellipse 1091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3" name="Ellipse 1092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4" name="Ellipse 1093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5" name="Ellipse 1094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6" name="Ellipse 1095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7" name="Ellipse 1096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8" name="Ellipse 1097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9" name="Ellipse 1098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0" name="Ellipse 1099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Ellipse 1100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2" name="Ellipse 1101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3" name="Ellipse 1102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4" name="Ellipse 1103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5" name="Ellipse 1104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6" name="Ellipse 1105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7" name="Ellipse 1106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8" name="Ellipse 1107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8" name="Gruppieren 937"/>
            <p:cNvGrpSpPr>
              <a:grpSpLocks noChangeAspect="1"/>
            </p:cNvGrpSpPr>
            <p:nvPr/>
          </p:nvGrpSpPr>
          <p:grpSpPr>
            <a:xfrm>
              <a:off x="1307575" y="525582"/>
              <a:ext cx="81111" cy="5130908"/>
              <a:chOff x="246061" y="548625"/>
              <a:chExt cx="101389" cy="6413635"/>
            </a:xfrm>
          </p:grpSpPr>
          <p:sp>
            <p:nvSpPr>
              <p:cNvPr id="1025" name="Ellipse 1024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6" name="Ellipse 1025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Ellipse 1026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Ellipse 1027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9" name="Ellipse 1028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0" name="Ellipse 1029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1" name="Ellipse 1030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2" name="Ellipse 1031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Ellipse 1032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Ellipse 1033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Ellipse 1034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Ellipse 1035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Ellipse 1036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8" name="Ellipse 1037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Ellipse 1038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0" name="Ellipse 1039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Ellipse 1040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2" name="Ellipse 1041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Ellipse 1042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4" name="Ellipse 1043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Ellipse 1044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Ellipse 1045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7" name="Ellipse 1046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Ellipse 1047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Ellipse 1048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Ellipse 1049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Ellipse 1050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Ellipse 1051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3" name="Ellipse 1052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Ellipse 1053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Ellipse 1054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6" name="Ellipse 1055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Ellipse 1056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Ellipse 1057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Ellipse 1058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Ellipse 1059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Ellipse 1060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2" name="Ellipse 1061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Ellipse 1062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Ellipse 1063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5" name="Ellipse 1064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6" name="Ellipse 1065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9" name="Gruppieren 938"/>
            <p:cNvGrpSpPr>
              <a:grpSpLocks noChangeAspect="1"/>
            </p:cNvGrpSpPr>
            <p:nvPr/>
          </p:nvGrpSpPr>
          <p:grpSpPr>
            <a:xfrm>
              <a:off x="1673498" y="525582"/>
              <a:ext cx="81111" cy="5130908"/>
              <a:chOff x="246061" y="548625"/>
              <a:chExt cx="101389" cy="6413635"/>
            </a:xfrm>
          </p:grpSpPr>
          <p:sp>
            <p:nvSpPr>
              <p:cNvPr id="983" name="Ellipse 982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4" name="Ellipse 983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Ellipse 984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6" name="Ellipse 985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7" name="Ellipse 986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8" name="Ellipse 987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9" name="Ellipse 988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0" name="Ellipse 989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1" name="Ellipse 990"/>
              <p:cNvSpPr>
                <a:spLocks noChangeAspect="1"/>
              </p:cNvSpPr>
              <p:nvPr/>
            </p:nvSpPr>
            <p:spPr>
              <a:xfrm>
                <a:off x="246061" y="17914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2" name="Ellipse 991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3" name="Ellipse 992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4" name="Ellipse 993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5" name="Ellipse 994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Ellipse 995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Ellipse 996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Ellipse 997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9" name="Ellipse 998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Ellipse 999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Ellipse 1000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2" name="Ellipse 1001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3" name="Ellipse 1002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4" name="Ellipse 1003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Ellipse 1004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Ellipse 1005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Ellipse 1006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Ellipse 1007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9" name="Ellipse 1008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0" name="Ellipse 1009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1" name="Ellipse 1010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2" name="Ellipse 1011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3" name="Ellipse 1012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4" name="Ellipse 1013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5" name="Ellipse 1014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6" name="Ellipse 1015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7" name="Ellipse 1016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8" name="Ellipse 1017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9" name="Ellipse 1018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0" name="Ellipse 1019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1" name="Ellipse 1020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2" name="Ellipse 1021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3" name="Ellipse 1022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4" name="Ellipse 1023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0" name="Gruppieren 939"/>
            <p:cNvGrpSpPr>
              <a:grpSpLocks noChangeAspect="1"/>
            </p:cNvGrpSpPr>
            <p:nvPr/>
          </p:nvGrpSpPr>
          <p:grpSpPr>
            <a:xfrm>
              <a:off x="2057548" y="525582"/>
              <a:ext cx="81111" cy="5130908"/>
              <a:chOff x="246061" y="548625"/>
              <a:chExt cx="101389" cy="6413635"/>
            </a:xfrm>
          </p:grpSpPr>
          <p:sp>
            <p:nvSpPr>
              <p:cNvPr id="941" name="Ellipse 940"/>
              <p:cNvSpPr>
                <a:spLocks noChangeAspect="1"/>
              </p:cNvSpPr>
              <p:nvPr/>
            </p:nvSpPr>
            <p:spPr>
              <a:xfrm>
                <a:off x="246061" y="5486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Ellipse 941"/>
              <p:cNvSpPr>
                <a:spLocks noChangeAspect="1"/>
              </p:cNvSpPr>
              <p:nvPr/>
            </p:nvSpPr>
            <p:spPr>
              <a:xfrm>
                <a:off x="246061" y="7022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3" name="Ellipse 942"/>
              <p:cNvSpPr>
                <a:spLocks noChangeAspect="1"/>
              </p:cNvSpPr>
              <p:nvPr/>
            </p:nvSpPr>
            <p:spPr>
              <a:xfrm>
                <a:off x="246061" y="8558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4" name="Ellipse 943"/>
              <p:cNvSpPr>
                <a:spLocks noChangeAspect="1"/>
              </p:cNvSpPr>
              <p:nvPr/>
            </p:nvSpPr>
            <p:spPr>
              <a:xfrm>
                <a:off x="246061" y="10094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5" name="Ellipse 944"/>
              <p:cNvSpPr>
                <a:spLocks noChangeAspect="1"/>
              </p:cNvSpPr>
              <p:nvPr/>
            </p:nvSpPr>
            <p:spPr>
              <a:xfrm>
                <a:off x="246061" y="11631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6" name="Ellipse 945"/>
              <p:cNvSpPr>
                <a:spLocks noChangeAspect="1"/>
              </p:cNvSpPr>
              <p:nvPr/>
            </p:nvSpPr>
            <p:spPr>
              <a:xfrm>
                <a:off x="246061" y="13167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7" name="Ellipse 946"/>
              <p:cNvSpPr>
                <a:spLocks noChangeAspect="1"/>
              </p:cNvSpPr>
              <p:nvPr/>
            </p:nvSpPr>
            <p:spPr>
              <a:xfrm>
                <a:off x="246061" y="14703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8" name="Ellipse 947"/>
              <p:cNvSpPr>
                <a:spLocks noChangeAspect="1"/>
              </p:cNvSpPr>
              <p:nvPr/>
            </p:nvSpPr>
            <p:spPr>
              <a:xfrm>
                <a:off x="246061" y="16239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9" name="Ellipse 948"/>
              <p:cNvSpPr>
                <a:spLocks noChangeAspect="1"/>
              </p:cNvSpPr>
              <p:nvPr/>
            </p:nvSpPr>
            <p:spPr>
              <a:xfrm>
                <a:off x="246061" y="17775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0" name="Ellipse 949"/>
              <p:cNvSpPr>
                <a:spLocks noChangeAspect="1"/>
              </p:cNvSpPr>
              <p:nvPr/>
            </p:nvSpPr>
            <p:spPr>
              <a:xfrm>
                <a:off x="246061" y="19312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1" name="Ellipse 950"/>
              <p:cNvSpPr>
                <a:spLocks noChangeAspect="1"/>
              </p:cNvSpPr>
              <p:nvPr/>
            </p:nvSpPr>
            <p:spPr>
              <a:xfrm>
                <a:off x="246061" y="20848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2" name="Ellipse 951"/>
              <p:cNvSpPr>
                <a:spLocks noChangeAspect="1"/>
              </p:cNvSpPr>
              <p:nvPr/>
            </p:nvSpPr>
            <p:spPr>
              <a:xfrm>
                <a:off x="246061" y="22384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3" name="Ellipse 952"/>
              <p:cNvSpPr>
                <a:spLocks noChangeAspect="1"/>
              </p:cNvSpPr>
              <p:nvPr/>
            </p:nvSpPr>
            <p:spPr>
              <a:xfrm>
                <a:off x="246061" y="23920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4" name="Ellipse 953"/>
              <p:cNvSpPr>
                <a:spLocks noChangeAspect="1"/>
              </p:cNvSpPr>
              <p:nvPr/>
            </p:nvSpPr>
            <p:spPr>
              <a:xfrm>
                <a:off x="246061" y="25456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5" name="Ellipse 954"/>
              <p:cNvSpPr>
                <a:spLocks noChangeAspect="1"/>
              </p:cNvSpPr>
              <p:nvPr/>
            </p:nvSpPr>
            <p:spPr>
              <a:xfrm>
                <a:off x="246061" y="26993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6" name="Ellipse 955"/>
              <p:cNvSpPr>
                <a:spLocks noChangeAspect="1"/>
              </p:cNvSpPr>
              <p:nvPr/>
            </p:nvSpPr>
            <p:spPr>
              <a:xfrm>
                <a:off x="246061" y="28529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7" name="Ellipse 956"/>
              <p:cNvSpPr>
                <a:spLocks noChangeAspect="1"/>
              </p:cNvSpPr>
              <p:nvPr/>
            </p:nvSpPr>
            <p:spPr>
              <a:xfrm>
                <a:off x="246061" y="30065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8" name="Ellipse 957"/>
              <p:cNvSpPr>
                <a:spLocks noChangeAspect="1"/>
              </p:cNvSpPr>
              <p:nvPr/>
            </p:nvSpPr>
            <p:spPr>
              <a:xfrm>
                <a:off x="246061" y="31601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Ellipse 958"/>
              <p:cNvSpPr>
                <a:spLocks noChangeAspect="1"/>
              </p:cNvSpPr>
              <p:nvPr/>
            </p:nvSpPr>
            <p:spPr>
              <a:xfrm>
                <a:off x="246061" y="33137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0" name="Ellipse 959"/>
              <p:cNvSpPr>
                <a:spLocks noChangeAspect="1"/>
              </p:cNvSpPr>
              <p:nvPr/>
            </p:nvSpPr>
            <p:spPr>
              <a:xfrm>
                <a:off x="246061" y="346740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1" name="Ellipse 960"/>
              <p:cNvSpPr>
                <a:spLocks noChangeAspect="1"/>
              </p:cNvSpPr>
              <p:nvPr/>
            </p:nvSpPr>
            <p:spPr>
              <a:xfrm>
                <a:off x="246061" y="362102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2" name="Ellipse 961"/>
              <p:cNvSpPr>
                <a:spLocks noChangeAspect="1"/>
              </p:cNvSpPr>
              <p:nvPr/>
            </p:nvSpPr>
            <p:spPr>
              <a:xfrm>
                <a:off x="246061" y="377464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3" name="Ellipse 962"/>
              <p:cNvSpPr>
                <a:spLocks noChangeAspect="1"/>
              </p:cNvSpPr>
              <p:nvPr/>
            </p:nvSpPr>
            <p:spPr>
              <a:xfrm>
                <a:off x="246061" y="392826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4" name="Ellipse 963"/>
              <p:cNvSpPr>
                <a:spLocks noChangeAspect="1"/>
              </p:cNvSpPr>
              <p:nvPr/>
            </p:nvSpPr>
            <p:spPr>
              <a:xfrm>
                <a:off x="246061" y="4081885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5" name="Ellipse 964"/>
              <p:cNvSpPr>
                <a:spLocks noChangeAspect="1"/>
              </p:cNvSpPr>
              <p:nvPr/>
            </p:nvSpPr>
            <p:spPr>
              <a:xfrm>
                <a:off x="246061" y="42493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6" name="Ellipse 965"/>
              <p:cNvSpPr>
                <a:spLocks noChangeAspect="1"/>
              </p:cNvSpPr>
              <p:nvPr/>
            </p:nvSpPr>
            <p:spPr>
              <a:xfrm>
                <a:off x="246061" y="44029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7" name="Ellipse 966"/>
              <p:cNvSpPr>
                <a:spLocks noChangeAspect="1"/>
              </p:cNvSpPr>
              <p:nvPr/>
            </p:nvSpPr>
            <p:spPr>
              <a:xfrm>
                <a:off x="246061" y="45565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8" name="Ellipse 967"/>
              <p:cNvSpPr>
                <a:spLocks noChangeAspect="1"/>
              </p:cNvSpPr>
              <p:nvPr/>
            </p:nvSpPr>
            <p:spPr>
              <a:xfrm>
                <a:off x="246061" y="47101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9" name="Ellipse 968"/>
              <p:cNvSpPr>
                <a:spLocks noChangeAspect="1"/>
              </p:cNvSpPr>
              <p:nvPr/>
            </p:nvSpPr>
            <p:spPr>
              <a:xfrm>
                <a:off x="246061" y="48638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0" name="Ellipse 969"/>
              <p:cNvSpPr>
                <a:spLocks noChangeAspect="1"/>
              </p:cNvSpPr>
              <p:nvPr/>
            </p:nvSpPr>
            <p:spPr>
              <a:xfrm>
                <a:off x="246061" y="50174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1" name="Ellipse 970"/>
              <p:cNvSpPr>
                <a:spLocks noChangeAspect="1"/>
              </p:cNvSpPr>
              <p:nvPr/>
            </p:nvSpPr>
            <p:spPr>
              <a:xfrm>
                <a:off x="246061" y="51710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2" name="Ellipse 971"/>
              <p:cNvSpPr>
                <a:spLocks noChangeAspect="1"/>
              </p:cNvSpPr>
              <p:nvPr/>
            </p:nvSpPr>
            <p:spPr>
              <a:xfrm>
                <a:off x="246061" y="53246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3" name="Ellipse 972"/>
              <p:cNvSpPr>
                <a:spLocks noChangeAspect="1"/>
              </p:cNvSpPr>
              <p:nvPr/>
            </p:nvSpPr>
            <p:spPr>
              <a:xfrm>
                <a:off x="246061" y="54782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4" name="Ellipse 973"/>
              <p:cNvSpPr>
                <a:spLocks noChangeAspect="1"/>
              </p:cNvSpPr>
              <p:nvPr/>
            </p:nvSpPr>
            <p:spPr>
              <a:xfrm>
                <a:off x="246061" y="56319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5" name="Ellipse 974"/>
              <p:cNvSpPr>
                <a:spLocks noChangeAspect="1"/>
              </p:cNvSpPr>
              <p:nvPr/>
            </p:nvSpPr>
            <p:spPr>
              <a:xfrm>
                <a:off x="246061" y="57855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6" name="Ellipse 975"/>
              <p:cNvSpPr>
                <a:spLocks noChangeAspect="1"/>
              </p:cNvSpPr>
              <p:nvPr/>
            </p:nvSpPr>
            <p:spPr>
              <a:xfrm>
                <a:off x="246061" y="59391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7" name="Ellipse 976"/>
              <p:cNvSpPr>
                <a:spLocks noChangeAspect="1"/>
              </p:cNvSpPr>
              <p:nvPr/>
            </p:nvSpPr>
            <p:spPr>
              <a:xfrm>
                <a:off x="246061" y="60927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8" name="Ellipse 977"/>
              <p:cNvSpPr>
                <a:spLocks noChangeAspect="1"/>
              </p:cNvSpPr>
              <p:nvPr/>
            </p:nvSpPr>
            <p:spPr>
              <a:xfrm>
                <a:off x="246061" y="624639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9" name="Ellipse 978"/>
              <p:cNvSpPr>
                <a:spLocks noChangeAspect="1"/>
              </p:cNvSpPr>
              <p:nvPr/>
            </p:nvSpPr>
            <p:spPr>
              <a:xfrm>
                <a:off x="246061" y="640001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0" name="Ellipse 979"/>
              <p:cNvSpPr>
                <a:spLocks noChangeAspect="1"/>
              </p:cNvSpPr>
              <p:nvPr/>
            </p:nvSpPr>
            <p:spPr>
              <a:xfrm>
                <a:off x="246061" y="655363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1" name="Ellipse 980"/>
              <p:cNvSpPr>
                <a:spLocks noChangeAspect="1"/>
              </p:cNvSpPr>
              <p:nvPr/>
            </p:nvSpPr>
            <p:spPr>
              <a:xfrm>
                <a:off x="246061" y="670725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2" name="Ellipse 981"/>
              <p:cNvSpPr>
                <a:spLocks noChangeAspect="1"/>
              </p:cNvSpPr>
              <p:nvPr/>
            </p:nvSpPr>
            <p:spPr>
              <a:xfrm>
                <a:off x="246061" y="6860871"/>
                <a:ext cx="101389" cy="101389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93" name="Textfeld 1192"/>
          <p:cNvSpPr txBox="1"/>
          <p:nvPr/>
        </p:nvSpPr>
        <p:spPr>
          <a:xfrm>
            <a:off x="930528" y="1976131"/>
            <a:ext cx="1036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L=1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Y=1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R=4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93" name="Ellipse 1392"/>
          <p:cNvSpPr/>
          <p:nvPr/>
        </p:nvSpPr>
        <p:spPr>
          <a:xfrm>
            <a:off x="8093061" y="548626"/>
            <a:ext cx="115215" cy="1152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Ellipse 1393"/>
          <p:cNvSpPr/>
          <p:nvPr/>
        </p:nvSpPr>
        <p:spPr>
          <a:xfrm>
            <a:off x="9129996" y="548626"/>
            <a:ext cx="115215" cy="1152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3" name="Gruppieren 1402"/>
          <p:cNvGrpSpPr/>
          <p:nvPr/>
        </p:nvGrpSpPr>
        <p:grpSpPr>
          <a:xfrm>
            <a:off x="1948261" y="3964562"/>
            <a:ext cx="2568769" cy="1538309"/>
            <a:chOff x="424260" y="3964561"/>
            <a:chExt cx="2568769" cy="1538309"/>
          </a:xfrm>
        </p:grpSpPr>
        <p:pic>
          <p:nvPicPr>
            <p:cNvPr id="140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60" y="3964561"/>
              <a:ext cx="2568769" cy="15383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915" y="4080831"/>
              <a:ext cx="576075" cy="76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96" name="Gruppieren 1395"/>
          <p:cNvGrpSpPr/>
          <p:nvPr/>
        </p:nvGrpSpPr>
        <p:grpSpPr>
          <a:xfrm>
            <a:off x="7056126" y="3659431"/>
            <a:ext cx="3571665" cy="3110805"/>
            <a:chOff x="5532125" y="3659430"/>
            <a:chExt cx="3571665" cy="3110805"/>
          </a:xfrm>
        </p:grpSpPr>
        <p:sp>
          <p:nvSpPr>
            <p:cNvPr id="1281" name="Ellipse 1280"/>
            <p:cNvSpPr/>
            <p:nvPr/>
          </p:nvSpPr>
          <p:spPr>
            <a:xfrm>
              <a:off x="5877770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Ellipse 1281"/>
            <p:cNvSpPr/>
            <p:nvPr/>
          </p:nvSpPr>
          <p:spPr>
            <a:xfrm>
              <a:off x="6223415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Ellipse 1282"/>
            <p:cNvSpPr/>
            <p:nvPr/>
          </p:nvSpPr>
          <p:spPr>
            <a:xfrm>
              <a:off x="6223415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Ellipse 1283"/>
            <p:cNvSpPr/>
            <p:nvPr/>
          </p:nvSpPr>
          <p:spPr>
            <a:xfrm>
              <a:off x="6569060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Ellipse 1284"/>
            <p:cNvSpPr/>
            <p:nvPr/>
          </p:nvSpPr>
          <p:spPr>
            <a:xfrm>
              <a:off x="6569060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Ellipse 1285"/>
            <p:cNvSpPr/>
            <p:nvPr/>
          </p:nvSpPr>
          <p:spPr>
            <a:xfrm>
              <a:off x="6914705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Ellipse 1286"/>
            <p:cNvSpPr/>
            <p:nvPr/>
          </p:nvSpPr>
          <p:spPr>
            <a:xfrm>
              <a:off x="6914705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Ellipse 1287"/>
            <p:cNvSpPr/>
            <p:nvPr/>
          </p:nvSpPr>
          <p:spPr>
            <a:xfrm>
              <a:off x="7260350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Ellipse 1288"/>
            <p:cNvSpPr/>
            <p:nvPr/>
          </p:nvSpPr>
          <p:spPr>
            <a:xfrm>
              <a:off x="7260350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Ellipse 1289"/>
            <p:cNvSpPr/>
            <p:nvPr/>
          </p:nvSpPr>
          <p:spPr>
            <a:xfrm>
              <a:off x="7605995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Ellipse 1290"/>
            <p:cNvSpPr/>
            <p:nvPr/>
          </p:nvSpPr>
          <p:spPr>
            <a:xfrm>
              <a:off x="6223415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Ellipse 1291"/>
            <p:cNvSpPr/>
            <p:nvPr/>
          </p:nvSpPr>
          <p:spPr>
            <a:xfrm>
              <a:off x="6569060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Ellipse 1292"/>
            <p:cNvSpPr/>
            <p:nvPr/>
          </p:nvSpPr>
          <p:spPr>
            <a:xfrm>
              <a:off x="6569060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Ellipse 1293"/>
            <p:cNvSpPr/>
            <p:nvPr/>
          </p:nvSpPr>
          <p:spPr>
            <a:xfrm>
              <a:off x="6914705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Ellipse 1294"/>
            <p:cNvSpPr/>
            <p:nvPr/>
          </p:nvSpPr>
          <p:spPr>
            <a:xfrm>
              <a:off x="6914705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Ellipse 1295"/>
            <p:cNvSpPr/>
            <p:nvPr/>
          </p:nvSpPr>
          <p:spPr>
            <a:xfrm>
              <a:off x="7260350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Ellipse 1296"/>
            <p:cNvSpPr/>
            <p:nvPr/>
          </p:nvSpPr>
          <p:spPr>
            <a:xfrm>
              <a:off x="7260350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Ellipse 1297"/>
            <p:cNvSpPr/>
            <p:nvPr/>
          </p:nvSpPr>
          <p:spPr>
            <a:xfrm>
              <a:off x="7605995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Ellipse 1298"/>
            <p:cNvSpPr/>
            <p:nvPr/>
          </p:nvSpPr>
          <p:spPr>
            <a:xfrm>
              <a:off x="7605995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Ellipse 1299"/>
            <p:cNvSpPr/>
            <p:nvPr/>
          </p:nvSpPr>
          <p:spPr>
            <a:xfrm>
              <a:off x="7951640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Ellipse 1300"/>
            <p:cNvSpPr/>
            <p:nvPr/>
          </p:nvSpPr>
          <p:spPr>
            <a:xfrm>
              <a:off x="6261820" y="43507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Ellipse 1301"/>
            <p:cNvSpPr/>
            <p:nvPr/>
          </p:nvSpPr>
          <p:spPr>
            <a:xfrm>
              <a:off x="6607465" y="43507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Ellipse 1302"/>
            <p:cNvSpPr/>
            <p:nvPr/>
          </p:nvSpPr>
          <p:spPr>
            <a:xfrm>
              <a:off x="6607465" y="43507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Ellipse 1303"/>
            <p:cNvSpPr/>
            <p:nvPr/>
          </p:nvSpPr>
          <p:spPr>
            <a:xfrm>
              <a:off x="6953110" y="43507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Ellipse 1304"/>
            <p:cNvSpPr/>
            <p:nvPr/>
          </p:nvSpPr>
          <p:spPr>
            <a:xfrm>
              <a:off x="6953110" y="43507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Ellipse 1305"/>
            <p:cNvSpPr/>
            <p:nvPr/>
          </p:nvSpPr>
          <p:spPr>
            <a:xfrm>
              <a:off x="7298755" y="43507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Ellipse 1306"/>
            <p:cNvSpPr/>
            <p:nvPr/>
          </p:nvSpPr>
          <p:spPr>
            <a:xfrm>
              <a:off x="7298755" y="43507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Ellipse 1307"/>
            <p:cNvSpPr/>
            <p:nvPr/>
          </p:nvSpPr>
          <p:spPr>
            <a:xfrm>
              <a:off x="7644400" y="43507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Ellipse 1308"/>
            <p:cNvSpPr/>
            <p:nvPr/>
          </p:nvSpPr>
          <p:spPr>
            <a:xfrm>
              <a:off x="7644400" y="43507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Ellipse 1309"/>
            <p:cNvSpPr/>
            <p:nvPr/>
          </p:nvSpPr>
          <p:spPr>
            <a:xfrm>
              <a:off x="7990045" y="43507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Ellipse 1310"/>
            <p:cNvSpPr/>
            <p:nvPr/>
          </p:nvSpPr>
          <p:spPr>
            <a:xfrm>
              <a:off x="6261820" y="465796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Ellipse 1311"/>
            <p:cNvSpPr/>
            <p:nvPr/>
          </p:nvSpPr>
          <p:spPr>
            <a:xfrm>
              <a:off x="6607465" y="465796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Ellipse 1312"/>
            <p:cNvSpPr/>
            <p:nvPr/>
          </p:nvSpPr>
          <p:spPr>
            <a:xfrm>
              <a:off x="6607465" y="465796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Ellipse 1313"/>
            <p:cNvSpPr/>
            <p:nvPr/>
          </p:nvSpPr>
          <p:spPr>
            <a:xfrm>
              <a:off x="6953110" y="465796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Ellipse 1314"/>
            <p:cNvSpPr/>
            <p:nvPr/>
          </p:nvSpPr>
          <p:spPr>
            <a:xfrm>
              <a:off x="6953110" y="465796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Ellipse 1315"/>
            <p:cNvSpPr/>
            <p:nvPr/>
          </p:nvSpPr>
          <p:spPr>
            <a:xfrm>
              <a:off x="7298755" y="465796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Ellipse 1316"/>
            <p:cNvSpPr/>
            <p:nvPr/>
          </p:nvSpPr>
          <p:spPr>
            <a:xfrm>
              <a:off x="7298755" y="465796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Ellipse 1317"/>
            <p:cNvSpPr/>
            <p:nvPr/>
          </p:nvSpPr>
          <p:spPr>
            <a:xfrm>
              <a:off x="7644400" y="465796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Ellipse 1318"/>
            <p:cNvSpPr/>
            <p:nvPr/>
          </p:nvSpPr>
          <p:spPr>
            <a:xfrm>
              <a:off x="7644400" y="465796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Ellipse 1319"/>
            <p:cNvSpPr/>
            <p:nvPr/>
          </p:nvSpPr>
          <p:spPr>
            <a:xfrm>
              <a:off x="7990045" y="465796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Ellipse 1352"/>
            <p:cNvSpPr/>
            <p:nvPr/>
          </p:nvSpPr>
          <p:spPr>
            <a:xfrm>
              <a:off x="5532125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Ellipse 1353"/>
            <p:cNvSpPr/>
            <p:nvPr/>
          </p:nvSpPr>
          <p:spPr>
            <a:xfrm>
              <a:off x="5877770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Ellipse 1354"/>
            <p:cNvSpPr/>
            <p:nvPr/>
          </p:nvSpPr>
          <p:spPr>
            <a:xfrm>
              <a:off x="5877770" y="365943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Ellipse 1379"/>
            <p:cNvSpPr/>
            <p:nvPr/>
          </p:nvSpPr>
          <p:spPr>
            <a:xfrm>
              <a:off x="7951640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Ellipse 1380"/>
            <p:cNvSpPr/>
            <p:nvPr/>
          </p:nvSpPr>
          <p:spPr>
            <a:xfrm>
              <a:off x="8297285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Ellipse 1381"/>
            <p:cNvSpPr/>
            <p:nvPr/>
          </p:nvSpPr>
          <p:spPr>
            <a:xfrm>
              <a:off x="8297285" y="40050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Ellipse 1394"/>
            <p:cNvSpPr/>
            <p:nvPr/>
          </p:nvSpPr>
          <p:spPr>
            <a:xfrm>
              <a:off x="5992985" y="465796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021" y="5231926"/>
              <a:ext cx="2568769" cy="153830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9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401" y="4965200"/>
              <a:ext cx="2568769" cy="153830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81" y="4694256"/>
              <a:ext cx="2568769" cy="153830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0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161" y="4387016"/>
              <a:ext cx="2568769" cy="153830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0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541" y="4081885"/>
              <a:ext cx="2568769" cy="153830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0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921" y="3774645"/>
              <a:ext cx="2568769" cy="15383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0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1210" y="3888806"/>
              <a:ext cx="576075" cy="769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000">
            <a:off x="4003573" y="2653987"/>
            <a:ext cx="1362732" cy="7928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Gerade Verbindung mit Pfeil 8"/>
          <p:cNvCxnSpPr>
            <a:stCxn id="934" idx="3"/>
            <a:endCxn id="10" idx="1"/>
          </p:cNvCxnSpPr>
          <p:nvPr/>
        </p:nvCxnSpPr>
        <p:spPr>
          <a:xfrm flipV="1">
            <a:off x="5366306" y="2785228"/>
            <a:ext cx="422455" cy="2597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/>
          <p:cNvGrpSpPr/>
          <p:nvPr/>
        </p:nvGrpSpPr>
        <p:grpSpPr>
          <a:xfrm>
            <a:off x="7056126" y="779055"/>
            <a:ext cx="2947051" cy="2688350"/>
            <a:chOff x="5532125" y="779055"/>
            <a:chExt cx="2947051" cy="2688350"/>
          </a:xfrm>
        </p:grpSpPr>
        <p:sp>
          <p:nvSpPr>
            <p:cNvPr id="1201" name="Ellipse 1200"/>
            <p:cNvSpPr/>
            <p:nvPr/>
          </p:nvSpPr>
          <p:spPr>
            <a:xfrm>
              <a:off x="6223415" y="108629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Ellipse 1201"/>
            <p:cNvSpPr/>
            <p:nvPr/>
          </p:nvSpPr>
          <p:spPr>
            <a:xfrm>
              <a:off x="6569060" y="108629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Ellipse 1202"/>
            <p:cNvSpPr/>
            <p:nvPr/>
          </p:nvSpPr>
          <p:spPr>
            <a:xfrm>
              <a:off x="6569060" y="108629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Ellipse 1203"/>
            <p:cNvSpPr/>
            <p:nvPr/>
          </p:nvSpPr>
          <p:spPr>
            <a:xfrm>
              <a:off x="6914705" y="108629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Ellipse 1204"/>
            <p:cNvSpPr/>
            <p:nvPr/>
          </p:nvSpPr>
          <p:spPr>
            <a:xfrm>
              <a:off x="6914705" y="108629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Ellipse 1205"/>
            <p:cNvSpPr/>
            <p:nvPr/>
          </p:nvSpPr>
          <p:spPr>
            <a:xfrm>
              <a:off x="7260350" y="108629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Ellipse 1206"/>
            <p:cNvSpPr/>
            <p:nvPr/>
          </p:nvSpPr>
          <p:spPr>
            <a:xfrm>
              <a:off x="7260350" y="108629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Ellipse 1207"/>
            <p:cNvSpPr/>
            <p:nvPr/>
          </p:nvSpPr>
          <p:spPr>
            <a:xfrm>
              <a:off x="7605995" y="108629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Ellipse 1208"/>
            <p:cNvSpPr/>
            <p:nvPr/>
          </p:nvSpPr>
          <p:spPr>
            <a:xfrm>
              <a:off x="7605995" y="108629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Ellipse 1209"/>
            <p:cNvSpPr/>
            <p:nvPr/>
          </p:nvSpPr>
          <p:spPr>
            <a:xfrm>
              <a:off x="7951640" y="108629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Ellipse 1210"/>
            <p:cNvSpPr/>
            <p:nvPr/>
          </p:nvSpPr>
          <p:spPr>
            <a:xfrm>
              <a:off x="5877770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Ellipse 1211"/>
            <p:cNvSpPr/>
            <p:nvPr/>
          </p:nvSpPr>
          <p:spPr>
            <a:xfrm>
              <a:off x="6223415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Ellipse 1212"/>
            <p:cNvSpPr/>
            <p:nvPr/>
          </p:nvSpPr>
          <p:spPr>
            <a:xfrm>
              <a:off x="6223415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Ellipse 1213"/>
            <p:cNvSpPr/>
            <p:nvPr/>
          </p:nvSpPr>
          <p:spPr>
            <a:xfrm>
              <a:off x="6569060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Ellipse 1214"/>
            <p:cNvSpPr/>
            <p:nvPr/>
          </p:nvSpPr>
          <p:spPr>
            <a:xfrm>
              <a:off x="6569060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Ellipse 1215"/>
            <p:cNvSpPr/>
            <p:nvPr/>
          </p:nvSpPr>
          <p:spPr>
            <a:xfrm>
              <a:off x="6914705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Ellipse 1216"/>
            <p:cNvSpPr/>
            <p:nvPr/>
          </p:nvSpPr>
          <p:spPr>
            <a:xfrm>
              <a:off x="6914705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Ellipse 1217"/>
            <p:cNvSpPr/>
            <p:nvPr/>
          </p:nvSpPr>
          <p:spPr>
            <a:xfrm>
              <a:off x="7260350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Ellipse 1218"/>
            <p:cNvSpPr/>
            <p:nvPr/>
          </p:nvSpPr>
          <p:spPr>
            <a:xfrm>
              <a:off x="7260350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Ellipse 1219"/>
            <p:cNvSpPr/>
            <p:nvPr/>
          </p:nvSpPr>
          <p:spPr>
            <a:xfrm>
              <a:off x="7605995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Ellipse 1220"/>
            <p:cNvSpPr/>
            <p:nvPr/>
          </p:nvSpPr>
          <p:spPr>
            <a:xfrm>
              <a:off x="5877770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Ellipse 1221"/>
            <p:cNvSpPr/>
            <p:nvPr/>
          </p:nvSpPr>
          <p:spPr>
            <a:xfrm>
              <a:off x="6223415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Ellipse 1222"/>
            <p:cNvSpPr/>
            <p:nvPr/>
          </p:nvSpPr>
          <p:spPr>
            <a:xfrm>
              <a:off x="6223415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Ellipse 1223"/>
            <p:cNvSpPr/>
            <p:nvPr/>
          </p:nvSpPr>
          <p:spPr>
            <a:xfrm>
              <a:off x="6569060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Ellipse 1224"/>
            <p:cNvSpPr/>
            <p:nvPr/>
          </p:nvSpPr>
          <p:spPr>
            <a:xfrm>
              <a:off x="6569060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Ellipse 1225"/>
            <p:cNvSpPr/>
            <p:nvPr/>
          </p:nvSpPr>
          <p:spPr>
            <a:xfrm>
              <a:off x="6914705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Ellipse 1226"/>
            <p:cNvSpPr/>
            <p:nvPr/>
          </p:nvSpPr>
          <p:spPr>
            <a:xfrm>
              <a:off x="6914705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Ellipse 1227"/>
            <p:cNvSpPr/>
            <p:nvPr/>
          </p:nvSpPr>
          <p:spPr>
            <a:xfrm>
              <a:off x="7260350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Ellipse 1228"/>
            <p:cNvSpPr/>
            <p:nvPr/>
          </p:nvSpPr>
          <p:spPr>
            <a:xfrm>
              <a:off x="7260350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Ellipse 1229"/>
            <p:cNvSpPr/>
            <p:nvPr/>
          </p:nvSpPr>
          <p:spPr>
            <a:xfrm>
              <a:off x="7605995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Ellipse 1230"/>
            <p:cNvSpPr/>
            <p:nvPr/>
          </p:nvSpPr>
          <p:spPr>
            <a:xfrm>
              <a:off x="5877770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Ellipse 1231"/>
            <p:cNvSpPr/>
            <p:nvPr/>
          </p:nvSpPr>
          <p:spPr>
            <a:xfrm>
              <a:off x="6223415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Ellipse 1232"/>
            <p:cNvSpPr/>
            <p:nvPr/>
          </p:nvSpPr>
          <p:spPr>
            <a:xfrm>
              <a:off x="6223415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Ellipse 1233"/>
            <p:cNvSpPr/>
            <p:nvPr/>
          </p:nvSpPr>
          <p:spPr>
            <a:xfrm>
              <a:off x="6569060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Ellipse 1234"/>
            <p:cNvSpPr/>
            <p:nvPr/>
          </p:nvSpPr>
          <p:spPr>
            <a:xfrm>
              <a:off x="6569060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Ellipse 1235"/>
            <p:cNvSpPr/>
            <p:nvPr/>
          </p:nvSpPr>
          <p:spPr>
            <a:xfrm>
              <a:off x="6914705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Ellipse 1236"/>
            <p:cNvSpPr/>
            <p:nvPr/>
          </p:nvSpPr>
          <p:spPr>
            <a:xfrm>
              <a:off x="6914705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Ellipse 1237"/>
            <p:cNvSpPr/>
            <p:nvPr/>
          </p:nvSpPr>
          <p:spPr>
            <a:xfrm>
              <a:off x="7260350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Ellipse 1238"/>
            <p:cNvSpPr/>
            <p:nvPr/>
          </p:nvSpPr>
          <p:spPr>
            <a:xfrm>
              <a:off x="7260350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Ellipse 1239"/>
            <p:cNvSpPr/>
            <p:nvPr/>
          </p:nvSpPr>
          <p:spPr>
            <a:xfrm>
              <a:off x="7605995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Ellipse 1240"/>
            <p:cNvSpPr/>
            <p:nvPr/>
          </p:nvSpPr>
          <p:spPr>
            <a:xfrm>
              <a:off x="5877770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Ellipse 1241"/>
            <p:cNvSpPr/>
            <p:nvPr/>
          </p:nvSpPr>
          <p:spPr>
            <a:xfrm>
              <a:off x="6223415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Ellipse 1242"/>
            <p:cNvSpPr/>
            <p:nvPr/>
          </p:nvSpPr>
          <p:spPr>
            <a:xfrm>
              <a:off x="6223415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Ellipse 1243"/>
            <p:cNvSpPr/>
            <p:nvPr/>
          </p:nvSpPr>
          <p:spPr>
            <a:xfrm>
              <a:off x="6569060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Ellipse 1244"/>
            <p:cNvSpPr/>
            <p:nvPr/>
          </p:nvSpPr>
          <p:spPr>
            <a:xfrm>
              <a:off x="6569060" y="2392065"/>
              <a:ext cx="115215" cy="11521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Ellipse 1245"/>
            <p:cNvSpPr/>
            <p:nvPr/>
          </p:nvSpPr>
          <p:spPr>
            <a:xfrm>
              <a:off x="6914705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Ellipse 1246"/>
            <p:cNvSpPr/>
            <p:nvPr/>
          </p:nvSpPr>
          <p:spPr>
            <a:xfrm>
              <a:off x="6914705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Ellipse 1247"/>
            <p:cNvSpPr/>
            <p:nvPr/>
          </p:nvSpPr>
          <p:spPr>
            <a:xfrm>
              <a:off x="7260350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Ellipse 1248"/>
            <p:cNvSpPr/>
            <p:nvPr/>
          </p:nvSpPr>
          <p:spPr>
            <a:xfrm>
              <a:off x="7260350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Ellipse 1249"/>
            <p:cNvSpPr/>
            <p:nvPr/>
          </p:nvSpPr>
          <p:spPr>
            <a:xfrm>
              <a:off x="7605995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Ellipse 1250"/>
            <p:cNvSpPr/>
            <p:nvPr/>
          </p:nvSpPr>
          <p:spPr>
            <a:xfrm>
              <a:off x="5877770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Ellipse 1251"/>
            <p:cNvSpPr/>
            <p:nvPr/>
          </p:nvSpPr>
          <p:spPr>
            <a:xfrm>
              <a:off x="6223415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Ellipse 1252"/>
            <p:cNvSpPr/>
            <p:nvPr/>
          </p:nvSpPr>
          <p:spPr>
            <a:xfrm>
              <a:off x="6223415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Ellipse 1253"/>
            <p:cNvSpPr/>
            <p:nvPr/>
          </p:nvSpPr>
          <p:spPr>
            <a:xfrm>
              <a:off x="6569060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Ellipse 1254"/>
            <p:cNvSpPr/>
            <p:nvPr/>
          </p:nvSpPr>
          <p:spPr>
            <a:xfrm>
              <a:off x="6569060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Ellipse 1255"/>
            <p:cNvSpPr/>
            <p:nvPr/>
          </p:nvSpPr>
          <p:spPr>
            <a:xfrm>
              <a:off x="6914705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Ellipse 1256"/>
            <p:cNvSpPr/>
            <p:nvPr/>
          </p:nvSpPr>
          <p:spPr>
            <a:xfrm>
              <a:off x="6914705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Ellipse 1257"/>
            <p:cNvSpPr/>
            <p:nvPr/>
          </p:nvSpPr>
          <p:spPr>
            <a:xfrm>
              <a:off x="7260350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Ellipse 1258"/>
            <p:cNvSpPr/>
            <p:nvPr/>
          </p:nvSpPr>
          <p:spPr>
            <a:xfrm>
              <a:off x="7260350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Ellipse 1259"/>
            <p:cNvSpPr/>
            <p:nvPr/>
          </p:nvSpPr>
          <p:spPr>
            <a:xfrm>
              <a:off x="7605995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Ellipse 1260"/>
            <p:cNvSpPr/>
            <p:nvPr/>
          </p:nvSpPr>
          <p:spPr>
            <a:xfrm>
              <a:off x="5877770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Ellipse 1261"/>
            <p:cNvSpPr/>
            <p:nvPr/>
          </p:nvSpPr>
          <p:spPr>
            <a:xfrm>
              <a:off x="6223415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Ellipse 1262"/>
            <p:cNvSpPr/>
            <p:nvPr/>
          </p:nvSpPr>
          <p:spPr>
            <a:xfrm>
              <a:off x="6223415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Ellipse 1263"/>
            <p:cNvSpPr/>
            <p:nvPr/>
          </p:nvSpPr>
          <p:spPr>
            <a:xfrm>
              <a:off x="6569060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Ellipse 1264"/>
            <p:cNvSpPr/>
            <p:nvPr/>
          </p:nvSpPr>
          <p:spPr>
            <a:xfrm>
              <a:off x="6569060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Ellipse 1265"/>
            <p:cNvSpPr/>
            <p:nvPr/>
          </p:nvSpPr>
          <p:spPr>
            <a:xfrm>
              <a:off x="6914705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Ellipse 1266"/>
            <p:cNvSpPr/>
            <p:nvPr/>
          </p:nvSpPr>
          <p:spPr>
            <a:xfrm>
              <a:off x="6914705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Ellipse 1267"/>
            <p:cNvSpPr/>
            <p:nvPr/>
          </p:nvSpPr>
          <p:spPr>
            <a:xfrm>
              <a:off x="7260350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Ellipse 1268"/>
            <p:cNvSpPr/>
            <p:nvPr/>
          </p:nvSpPr>
          <p:spPr>
            <a:xfrm>
              <a:off x="7260350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Ellipse 1269"/>
            <p:cNvSpPr/>
            <p:nvPr/>
          </p:nvSpPr>
          <p:spPr>
            <a:xfrm>
              <a:off x="7605995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Ellipse 1270"/>
            <p:cNvSpPr/>
            <p:nvPr/>
          </p:nvSpPr>
          <p:spPr>
            <a:xfrm>
              <a:off x="5877770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Ellipse 1271"/>
            <p:cNvSpPr/>
            <p:nvPr/>
          </p:nvSpPr>
          <p:spPr>
            <a:xfrm>
              <a:off x="6223415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Ellipse 1272"/>
            <p:cNvSpPr/>
            <p:nvPr/>
          </p:nvSpPr>
          <p:spPr>
            <a:xfrm>
              <a:off x="6223415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Ellipse 1273"/>
            <p:cNvSpPr/>
            <p:nvPr/>
          </p:nvSpPr>
          <p:spPr>
            <a:xfrm>
              <a:off x="6569060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Ellipse 1274"/>
            <p:cNvSpPr/>
            <p:nvPr/>
          </p:nvSpPr>
          <p:spPr>
            <a:xfrm>
              <a:off x="6569060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Ellipse 1275"/>
            <p:cNvSpPr/>
            <p:nvPr/>
          </p:nvSpPr>
          <p:spPr>
            <a:xfrm>
              <a:off x="6914705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Ellipse 1276"/>
            <p:cNvSpPr/>
            <p:nvPr/>
          </p:nvSpPr>
          <p:spPr>
            <a:xfrm>
              <a:off x="6914705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Ellipse 1277"/>
            <p:cNvSpPr/>
            <p:nvPr/>
          </p:nvSpPr>
          <p:spPr>
            <a:xfrm>
              <a:off x="7260350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Ellipse 1278"/>
            <p:cNvSpPr/>
            <p:nvPr/>
          </p:nvSpPr>
          <p:spPr>
            <a:xfrm>
              <a:off x="7260350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Ellipse 1279"/>
            <p:cNvSpPr/>
            <p:nvPr/>
          </p:nvSpPr>
          <p:spPr>
            <a:xfrm>
              <a:off x="7605995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Ellipse 1340"/>
            <p:cNvSpPr/>
            <p:nvPr/>
          </p:nvSpPr>
          <p:spPr>
            <a:xfrm>
              <a:off x="5532125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Ellipse 1341"/>
            <p:cNvSpPr/>
            <p:nvPr/>
          </p:nvSpPr>
          <p:spPr>
            <a:xfrm>
              <a:off x="5877770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Ellipse 1342"/>
            <p:cNvSpPr/>
            <p:nvPr/>
          </p:nvSpPr>
          <p:spPr>
            <a:xfrm>
              <a:off x="5877770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Ellipse 1343"/>
            <p:cNvSpPr/>
            <p:nvPr/>
          </p:nvSpPr>
          <p:spPr>
            <a:xfrm>
              <a:off x="5532125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Ellipse 1344"/>
            <p:cNvSpPr/>
            <p:nvPr/>
          </p:nvSpPr>
          <p:spPr>
            <a:xfrm>
              <a:off x="5877770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Ellipse 1345"/>
            <p:cNvSpPr/>
            <p:nvPr/>
          </p:nvSpPr>
          <p:spPr>
            <a:xfrm>
              <a:off x="5877770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Ellipse 1346"/>
            <p:cNvSpPr/>
            <p:nvPr/>
          </p:nvSpPr>
          <p:spPr>
            <a:xfrm>
              <a:off x="5532125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Ellipse 1347"/>
            <p:cNvSpPr/>
            <p:nvPr/>
          </p:nvSpPr>
          <p:spPr>
            <a:xfrm>
              <a:off x="5877770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Ellipse 1348"/>
            <p:cNvSpPr/>
            <p:nvPr/>
          </p:nvSpPr>
          <p:spPr>
            <a:xfrm>
              <a:off x="5877770" y="304495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Ellipse 1349"/>
            <p:cNvSpPr/>
            <p:nvPr/>
          </p:nvSpPr>
          <p:spPr>
            <a:xfrm>
              <a:off x="5532125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Ellipse 1350"/>
            <p:cNvSpPr/>
            <p:nvPr/>
          </p:nvSpPr>
          <p:spPr>
            <a:xfrm>
              <a:off x="5877770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Ellipse 1351"/>
            <p:cNvSpPr/>
            <p:nvPr/>
          </p:nvSpPr>
          <p:spPr>
            <a:xfrm>
              <a:off x="5877770" y="335219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Ellipse 1355"/>
            <p:cNvSpPr/>
            <p:nvPr/>
          </p:nvSpPr>
          <p:spPr>
            <a:xfrm>
              <a:off x="7605995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Ellipse 1356"/>
            <p:cNvSpPr/>
            <p:nvPr/>
          </p:nvSpPr>
          <p:spPr>
            <a:xfrm>
              <a:off x="7951640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Ellipse 1357"/>
            <p:cNvSpPr/>
            <p:nvPr/>
          </p:nvSpPr>
          <p:spPr>
            <a:xfrm>
              <a:off x="7951640" y="139353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Ellipse 1358"/>
            <p:cNvSpPr/>
            <p:nvPr/>
          </p:nvSpPr>
          <p:spPr>
            <a:xfrm>
              <a:off x="7605995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Ellipse 1359"/>
            <p:cNvSpPr/>
            <p:nvPr/>
          </p:nvSpPr>
          <p:spPr>
            <a:xfrm>
              <a:off x="7951640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Ellipse 1360"/>
            <p:cNvSpPr/>
            <p:nvPr/>
          </p:nvSpPr>
          <p:spPr>
            <a:xfrm>
              <a:off x="7951640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Ellipse 1361"/>
            <p:cNvSpPr/>
            <p:nvPr/>
          </p:nvSpPr>
          <p:spPr>
            <a:xfrm>
              <a:off x="7605995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Ellipse 1362"/>
            <p:cNvSpPr/>
            <p:nvPr/>
          </p:nvSpPr>
          <p:spPr>
            <a:xfrm>
              <a:off x="7951640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Ellipse 1363"/>
            <p:cNvSpPr/>
            <p:nvPr/>
          </p:nvSpPr>
          <p:spPr>
            <a:xfrm>
              <a:off x="7951640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Ellipse 1364"/>
            <p:cNvSpPr/>
            <p:nvPr/>
          </p:nvSpPr>
          <p:spPr>
            <a:xfrm>
              <a:off x="7605995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Ellipse 1365"/>
            <p:cNvSpPr/>
            <p:nvPr/>
          </p:nvSpPr>
          <p:spPr>
            <a:xfrm>
              <a:off x="7951640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Ellipse 1366"/>
            <p:cNvSpPr/>
            <p:nvPr/>
          </p:nvSpPr>
          <p:spPr>
            <a:xfrm>
              <a:off x="7951640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Ellipse 1367"/>
            <p:cNvSpPr/>
            <p:nvPr/>
          </p:nvSpPr>
          <p:spPr>
            <a:xfrm>
              <a:off x="7951640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Ellipse 1368"/>
            <p:cNvSpPr/>
            <p:nvPr/>
          </p:nvSpPr>
          <p:spPr>
            <a:xfrm>
              <a:off x="8297285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Ellipse 1369"/>
            <p:cNvSpPr/>
            <p:nvPr/>
          </p:nvSpPr>
          <p:spPr>
            <a:xfrm>
              <a:off x="8297285" y="170077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Ellipse 1370"/>
            <p:cNvSpPr/>
            <p:nvPr/>
          </p:nvSpPr>
          <p:spPr>
            <a:xfrm>
              <a:off x="7951640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Ellipse 1371"/>
            <p:cNvSpPr/>
            <p:nvPr/>
          </p:nvSpPr>
          <p:spPr>
            <a:xfrm>
              <a:off x="8297285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Ellipse 1372"/>
            <p:cNvSpPr/>
            <p:nvPr/>
          </p:nvSpPr>
          <p:spPr>
            <a:xfrm>
              <a:off x="8297285" y="204642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Ellipse 1373"/>
            <p:cNvSpPr/>
            <p:nvPr/>
          </p:nvSpPr>
          <p:spPr>
            <a:xfrm>
              <a:off x="7951640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Ellipse 1374"/>
            <p:cNvSpPr/>
            <p:nvPr/>
          </p:nvSpPr>
          <p:spPr>
            <a:xfrm>
              <a:off x="8297285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Ellipse 1375"/>
            <p:cNvSpPr/>
            <p:nvPr/>
          </p:nvSpPr>
          <p:spPr>
            <a:xfrm>
              <a:off x="8297285" y="239206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Ellipse 1376"/>
            <p:cNvSpPr/>
            <p:nvPr/>
          </p:nvSpPr>
          <p:spPr>
            <a:xfrm>
              <a:off x="7605995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Ellipse 1377"/>
            <p:cNvSpPr/>
            <p:nvPr/>
          </p:nvSpPr>
          <p:spPr>
            <a:xfrm>
              <a:off x="7951640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Ellipse 1378"/>
            <p:cNvSpPr/>
            <p:nvPr/>
          </p:nvSpPr>
          <p:spPr>
            <a:xfrm>
              <a:off x="7951640" y="2737710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Ellipse 1382"/>
            <p:cNvSpPr/>
            <p:nvPr/>
          </p:nvSpPr>
          <p:spPr>
            <a:xfrm>
              <a:off x="6223415" y="77905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Ellipse 1383"/>
            <p:cNvSpPr/>
            <p:nvPr/>
          </p:nvSpPr>
          <p:spPr>
            <a:xfrm>
              <a:off x="6569060" y="77905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Ellipse 1384"/>
            <p:cNvSpPr/>
            <p:nvPr/>
          </p:nvSpPr>
          <p:spPr>
            <a:xfrm>
              <a:off x="6569060" y="77905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Ellipse 1385"/>
            <p:cNvSpPr/>
            <p:nvPr/>
          </p:nvSpPr>
          <p:spPr>
            <a:xfrm>
              <a:off x="6914705" y="77905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Ellipse 1386"/>
            <p:cNvSpPr/>
            <p:nvPr/>
          </p:nvSpPr>
          <p:spPr>
            <a:xfrm>
              <a:off x="6914705" y="77905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Ellipse 1387"/>
            <p:cNvSpPr/>
            <p:nvPr/>
          </p:nvSpPr>
          <p:spPr>
            <a:xfrm>
              <a:off x="7260350" y="77905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Ellipse 1388"/>
            <p:cNvSpPr/>
            <p:nvPr/>
          </p:nvSpPr>
          <p:spPr>
            <a:xfrm>
              <a:off x="7260350" y="77905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Ellipse 1389"/>
            <p:cNvSpPr/>
            <p:nvPr/>
          </p:nvSpPr>
          <p:spPr>
            <a:xfrm>
              <a:off x="7605995" y="77905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Ellipse 1390"/>
            <p:cNvSpPr/>
            <p:nvPr/>
          </p:nvSpPr>
          <p:spPr>
            <a:xfrm>
              <a:off x="7605995" y="77905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Ellipse 1391"/>
            <p:cNvSpPr/>
            <p:nvPr/>
          </p:nvSpPr>
          <p:spPr>
            <a:xfrm>
              <a:off x="7951640" y="779055"/>
              <a:ext cx="115215" cy="1152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000">
              <a:off x="7116444" y="1791746"/>
              <a:ext cx="1362732" cy="7928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00" name="Textfeld 1199"/>
          <p:cNvSpPr txBox="1"/>
          <p:nvPr/>
        </p:nvSpPr>
        <p:spPr>
          <a:xfrm rot="21120000">
            <a:off x="3841528" y="1840999"/>
            <a:ext cx="4254969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400" dirty="0" err="1"/>
              <a:t>Broad</a:t>
            </a:r>
            <a:r>
              <a:rPr lang="de-DE" sz="2400" dirty="0"/>
              <a:t> sense </a:t>
            </a:r>
            <a:r>
              <a:rPr lang="de-DE" sz="2400" dirty="0" err="1"/>
              <a:t>heritability</a:t>
            </a:r>
            <a:r>
              <a:rPr lang="de-DE" sz="2400" dirty="0"/>
              <a:t> h² = ?</a:t>
            </a: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6633671" y="126171"/>
            <a:ext cx="3802095" cy="646331"/>
          </a:xfrm>
          <a:prstGeom prst="rect">
            <a:avLst/>
          </a:prstGeom>
          <a:solidFill>
            <a:srgbClr val="F2F2F2">
              <a:alpha val="87843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; „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G“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2" name="Foliennummernplatzhalter 3"/>
          <p:cNvSpPr txBox="1">
            <a:spLocks/>
          </p:cNvSpPr>
          <p:nvPr/>
        </p:nvSpPr>
        <p:spPr>
          <a:xfrm>
            <a:off x="10166931" y="6389387"/>
            <a:ext cx="471169" cy="457200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BC05AB-95AB-425C-8767-26B700B4C95E}" type="slidenum">
              <a:rPr lang="de-DE" alt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pPr algn="ctr"/>
              <a:t>5</a:t>
            </a:fld>
            <a:endParaRPr lang="de-DE" alt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23" name="Textfeld 1192"/>
          <p:cNvSpPr txBox="1"/>
          <p:nvPr/>
        </p:nvSpPr>
        <p:spPr>
          <a:xfrm>
            <a:off x="88094" y="-29060"/>
            <a:ext cx="6007906" cy="1200329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Plant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Breeding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de-D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„G“</a:t>
            </a:r>
            <a:r>
              <a:rPr lang="de-DE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cv.‘s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„P“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Regression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P  =  h²   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heritability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endCxn id="1321" idx="1"/>
          </p:cNvCxnSpPr>
          <p:nvPr/>
        </p:nvCxnSpPr>
        <p:spPr>
          <a:xfrm>
            <a:off x="5414844" y="254000"/>
            <a:ext cx="3232232" cy="18393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4" name="Straight Arrow Connector 1323"/>
          <p:cNvCxnSpPr>
            <a:endCxn id="3074" idx="1"/>
          </p:cNvCxnSpPr>
          <p:nvPr/>
        </p:nvCxnSpPr>
        <p:spPr>
          <a:xfrm>
            <a:off x="2319867" y="772502"/>
            <a:ext cx="1690337" cy="23727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5" name="Foliennummernplatzhalter 5"/>
          <p:cNvSpPr txBox="1">
            <a:spLocks/>
          </p:cNvSpPr>
          <p:nvPr/>
        </p:nvSpPr>
        <p:spPr>
          <a:xfrm>
            <a:off x="10775555" y="6321530"/>
            <a:ext cx="1205706" cy="4572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97" y="829110"/>
            <a:ext cx="84448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h²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breeders</a:t>
            </a:r>
            <a:r>
              <a:rPr lang="de-DE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endParaRPr lang="de-DE" b="1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 = h²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   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 = h²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GB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lang="de-DE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Differential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follow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Gauss‘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Heritability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a transmission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factor. 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tells how much of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will be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transferred ..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07" y="186211"/>
            <a:ext cx="2241550" cy="2003425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</p:pic>
      <p:grpSp>
        <p:nvGrpSpPr>
          <p:cNvPr id="14" name="Group 13"/>
          <p:cNvGrpSpPr/>
          <p:nvPr/>
        </p:nvGrpSpPr>
        <p:grpSpPr>
          <a:xfrm>
            <a:off x="5737362" y="2377612"/>
            <a:ext cx="6399051" cy="4398576"/>
            <a:chOff x="5737362" y="2377612"/>
            <a:chExt cx="6399051" cy="4398576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5737362" y="2377612"/>
              <a:ext cx="6399051" cy="4259357"/>
              <a:chOff x="1041399" y="1544597"/>
              <a:chExt cx="6510867" cy="430226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41399" y="1544597"/>
                <a:ext cx="6510867" cy="4302267"/>
                <a:chOff x="1041399" y="1544597"/>
                <a:chExt cx="6510867" cy="4302267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1399" y="1544597"/>
                  <a:ext cx="6510867" cy="4302267"/>
                </a:xfrm>
                <a:prstGeom prst="rect">
                  <a:avLst/>
                </a:prstGeom>
              </p:spPr>
            </p:pic>
            <p:sp>
              <p:nvSpPr>
                <p:cNvPr id="10" name="Oval 9"/>
                <p:cNvSpPr/>
                <p:nvPr/>
              </p:nvSpPr>
              <p:spPr>
                <a:xfrm>
                  <a:off x="6815667" y="1629834"/>
                  <a:ext cx="355600" cy="3005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7" name="Straight Connector 6"/>
              <p:cNvCxnSpPr/>
              <p:nvPr/>
            </p:nvCxnSpPr>
            <p:spPr>
              <a:xfrm flipV="1">
                <a:off x="1666973" y="2853732"/>
                <a:ext cx="5454048" cy="1677630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1676988" y="1839392"/>
                <a:ext cx="5408729" cy="3583459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36313" y="6406856"/>
              <a:ext cx="369998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00FF"/>
                  </a:solidFill>
                </a:rPr>
                <a:t>Grape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vine</a:t>
              </a:r>
              <a:r>
                <a:rPr lang="de-DE" b="1" dirty="0" smtClean="0">
                  <a:solidFill>
                    <a:srgbClr val="0000FF"/>
                  </a:solidFill>
                </a:rPr>
                <a:t>, P1‘s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of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many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crosses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168396" y="4372195"/>
              <a:ext cx="369998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00FF"/>
                  </a:solidFill>
                </a:rPr>
                <a:t>Grape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vine</a:t>
              </a:r>
              <a:r>
                <a:rPr lang="de-DE" b="1" dirty="0" smtClean="0">
                  <a:solidFill>
                    <a:srgbClr val="0000FF"/>
                  </a:solidFill>
                </a:rPr>
                <a:t>,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offspring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from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crosses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20851" y="2259821"/>
            <a:ext cx="43759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</a:rPr>
              <a:t>Berries</a:t>
            </a:r>
            <a:r>
              <a:rPr lang="de-DE" b="1" dirty="0" smtClean="0">
                <a:solidFill>
                  <a:srgbClr val="0000FF"/>
                </a:solidFill>
              </a:rPr>
              <a:t>‘ </a:t>
            </a:r>
            <a:r>
              <a:rPr lang="de-DE" b="1" dirty="0" err="1" smtClean="0">
                <a:solidFill>
                  <a:srgbClr val="0000FF"/>
                </a:solidFill>
              </a:rPr>
              <a:t>content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of</a:t>
            </a:r>
            <a:r>
              <a:rPr lang="de-DE" b="1" dirty="0" smtClean="0">
                <a:solidFill>
                  <a:srgbClr val="0000FF"/>
                </a:solidFill>
              </a:rPr>
              <a:t> soluble </a:t>
            </a:r>
            <a:r>
              <a:rPr lang="de-DE" b="1" dirty="0" err="1" smtClean="0">
                <a:solidFill>
                  <a:srgbClr val="0000FF"/>
                </a:solidFill>
              </a:rPr>
              <a:t>compound</a:t>
            </a:r>
            <a:r>
              <a:rPr lang="de-DE" b="1" dirty="0" smtClean="0">
                <a:solidFill>
                  <a:srgbClr val="0000FF"/>
                </a:solidFill>
              </a:rPr>
              <a:t> i</a:t>
            </a:r>
            <a:r>
              <a:rPr lang="de-D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56" y="112594"/>
            <a:ext cx="1189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heritability?</a:t>
            </a:r>
            <a:endParaRPr lang="en-GB" sz="24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302407" y="2669467"/>
            <a:ext cx="0" cy="354771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123260" y="2666419"/>
            <a:ext cx="0" cy="354771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9302406" y="4177127"/>
            <a:ext cx="913720" cy="379734"/>
            <a:chOff x="9302406" y="4177127"/>
            <a:chExt cx="913720" cy="379734"/>
          </a:xfrm>
        </p:grpSpPr>
        <p:sp>
          <p:nvSpPr>
            <p:cNvPr id="26" name="Right Arrow 25"/>
            <p:cNvSpPr/>
            <p:nvPr/>
          </p:nvSpPr>
          <p:spPr>
            <a:xfrm rot="16200000">
              <a:off x="9989082" y="4216719"/>
              <a:ext cx="266636" cy="1874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10117280" y="4196244"/>
              <a:ext cx="604" cy="255571"/>
            </a:xfrm>
            <a:prstGeom prst="straightConnector1">
              <a:avLst/>
            </a:prstGeom>
            <a:ln w="38100">
              <a:solidFill>
                <a:srgbClr val="086AC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Arrow 22"/>
            <p:cNvSpPr/>
            <p:nvPr/>
          </p:nvSpPr>
          <p:spPr>
            <a:xfrm>
              <a:off x="9302406" y="4369409"/>
              <a:ext cx="814912" cy="1874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9305583" y="4456638"/>
              <a:ext cx="811735" cy="18737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flipH="1" flipV="1">
            <a:off x="6358435" y="4173054"/>
            <a:ext cx="3741093" cy="5149"/>
          </a:xfrm>
          <a:prstGeom prst="line">
            <a:avLst/>
          </a:prstGeom>
          <a:ln w="38100">
            <a:solidFill>
              <a:srgbClr val="086A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58434" y="4406071"/>
            <a:ext cx="2944439" cy="14117"/>
          </a:xfrm>
          <a:prstGeom prst="line">
            <a:avLst/>
          </a:prstGeom>
          <a:ln w="28575">
            <a:solidFill>
              <a:srgbClr val="086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9310876" y="5621867"/>
            <a:ext cx="814912" cy="543653"/>
            <a:chOff x="9310876" y="5621867"/>
            <a:chExt cx="814912" cy="543653"/>
          </a:xfrm>
        </p:grpSpPr>
        <p:sp>
          <p:nvSpPr>
            <p:cNvPr id="47" name="TextBox 46"/>
            <p:cNvSpPr txBox="1"/>
            <p:nvPr/>
          </p:nvSpPr>
          <p:spPr>
            <a:xfrm>
              <a:off x="9381067" y="5621867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9310876" y="5978068"/>
              <a:ext cx="814912" cy="1874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9314053" y="6065297"/>
              <a:ext cx="811735" cy="18737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07" y="186211"/>
            <a:ext cx="2241550" cy="2003425"/>
          </a:xfrm>
          <a:prstGeom prst="rect">
            <a:avLst/>
          </a:prstGeom>
          <a:ln w="57150">
            <a:solidFill>
              <a:schemeClr val="tx1"/>
            </a:solidFill>
            <a:prstDash val="sysDot"/>
          </a:ln>
        </p:spPr>
      </p:pic>
      <p:sp>
        <p:nvSpPr>
          <p:cNvPr id="16" name="TextBox 15"/>
          <p:cNvSpPr txBox="1"/>
          <p:nvPr/>
        </p:nvSpPr>
        <p:spPr>
          <a:xfrm>
            <a:off x="189662" y="2377612"/>
            <a:ext cx="5511469" cy="424731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But: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to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phenotypic data of offspring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 Rather not.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is from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‚data we have as breeders‘ to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‚the truth we do not have as breeders‘.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is to the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genetic values.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Plant Breeding, we take the average performance of the candidates – in the future seasons and in the regions of the farmers – as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and thus as the genetic values.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conduct field experiments in such a way that the results are as near as possible to that truth.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0557" y="112594"/>
            <a:ext cx="2865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heritability?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097" y="829110"/>
            <a:ext cx="844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 = h²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   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 = h²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∙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GB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GB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737362" y="2377612"/>
            <a:ext cx="6399051" cy="4398576"/>
            <a:chOff x="5737362" y="2377612"/>
            <a:chExt cx="6399051" cy="4398576"/>
          </a:xfrm>
        </p:grpSpPr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737362" y="2377612"/>
              <a:ext cx="6399051" cy="4259357"/>
              <a:chOff x="1041399" y="1544597"/>
              <a:chExt cx="6510867" cy="430226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041399" y="1544597"/>
                <a:ext cx="6510867" cy="4302267"/>
                <a:chOff x="1041399" y="1544597"/>
                <a:chExt cx="6510867" cy="4302267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1399" y="1544597"/>
                  <a:ext cx="6510867" cy="4302267"/>
                </a:xfrm>
                <a:prstGeom prst="rect">
                  <a:avLst/>
                </a:prstGeom>
              </p:spPr>
            </p:pic>
            <p:sp>
              <p:nvSpPr>
                <p:cNvPr id="27" name="Oval 26"/>
                <p:cNvSpPr/>
                <p:nvPr/>
              </p:nvSpPr>
              <p:spPr>
                <a:xfrm>
                  <a:off x="6815667" y="1629834"/>
                  <a:ext cx="355600" cy="3005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 flipV="1">
                <a:off x="1666973" y="2853732"/>
                <a:ext cx="5454048" cy="1677630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1676988" y="1839392"/>
                <a:ext cx="5408729" cy="3583459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436313" y="6406856"/>
              <a:ext cx="369998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0000FF"/>
                  </a:solidFill>
                </a:rPr>
                <a:t>Grape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vine</a:t>
              </a:r>
              <a:r>
                <a:rPr lang="de-DE" b="1" dirty="0" smtClean="0">
                  <a:solidFill>
                    <a:srgbClr val="0000FF"/>
                  </a:solidFill>
                </a:rPr>
                <a:t>, P1‘s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of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many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crosses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4168396" y="4372195"/>
              <a:ext cx="3699989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00FF"/>
                  </a:solidFill>
                </a:rPr>
                <a:t>Grape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vine</a:t>
              </a:r>
              <a:r>
                <a:rPr lang="de-DE" b="1" dirty="0" smtClean="0">
                  <a:solidFill>
                    <a:srgbClr val="0000FF"/>
                  </a:solidFill>
                </a:rPr>
                <a:t>,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offspring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from</a:t>
              </a:r>
              <a:r>
                <a:rPr lang="de-DE" b="1" dirty="0" smtClean="0">
                  <a:solidFill>
                    <a:srgbClr val="0000FF"/>
                  </a:solidFill>
                </a:rPr>
                <a:t> </a:t>
              </a:r>
              <a:r>
                <a:rPr lang="de-DE" b="1" dirty="0" err="1" smtClean="0">
                  <a:solidFill>
                    <a:srgbClr val="0000FF"/>
                  </a:solidFill>
                </a:rPr>
                <a:t>crosses</a:t>
              </a:r>
              <a:endParaRPr lang="en-GB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20851" y="2259821"/>
            <a:ext cx="43759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00FF"/>
                </a:solidFill>
              </a:rPr>
              <a:t>Berries</a:t>
            </a:r>
            <a:r>
              <a:rPr lang="de-DE" b="1" dirty="0" smtClean="0">
                <a:solidFill>
                  <a:srgbClr val="0000FF"/>
                </a:solidFill>
              </a:rPr>
              <a:t>‘ </a:t>
            </a:r>
            <a:r>
              <a:rPr lang="de-DE" b="1" dirty="0" err="1" smtClean="0">
                <a:solidFill>
                  <a:srgbClr val="0000FF"/>
                </a:solidFill>
              </a:rPr>
              <a:t>content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of</a:t>
            </a:r>
            <a:r>
              <a:rPr lang="de-DE" b="1" dirty="0" smtClean="0">
                <a:solidFill>
                  <a:srgbClr val="0000FF"/>
                </a:solidFill>
              </a:rPr>
              <a:t> soluble </a:t>
            </a:r>
            <a:r>
              <a:rPr lang="de-DE" b="1" dirty="0" err="1" smtClean="0">
                <a:solidFill>
                  <a:srgbClr val="0000FF"/>
                </a:solidFill>
              </a:rPr>
              <a:t>compound</a:t>
            </a:r>
            <a:r>
              <a:rPr lang="de-DE" b="1" dirty="0" smtClean="0">
                <a:solidFill>
                  <a:srgbClr val="0000FF"/>
                </a:solidFill>
              </a:rPr>
              <a:t> i</a:t>
            </a:r>
            <a:r>
              <a:rPr lang="de-DE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‰ 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02407" y="2669467"/>
            <a:ext cx="0" cy="354771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0123260" y="2666419"/>
            <a:ext cx="0" cy="3547718"/>
          </a:xfrm>
          <a:prstGeom prst="line">
            <a:avLst/>
          </a:prstGeom>
          <a:ln w="381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9302406" y="4177127"/>
            <a:ext cx="913720" cy="379734"/>
            <a:chOff x="9302406" y="4177127"/>
            <a:chExt cx="913720" cy="379734"/>
          </a:xfrm>
        </p:grpSpPr>
        <p:sp>
          <p:nvSpPr>
            <p:cNvPr id="32" name="Right Arrow 31"/>
            <p:cNvSpPr/>
            <p:nvPr/>
          </p:nvSpPr>
          <p:spPr>
            <a:xfrm rot="16200000">
              <a:off x="9989082" y="4216719"/>
              <a:ext cx="266636" cy="1874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10117280" y="4196244"/>
              <a:ext cx="604" cy="255571"/>
            </a:xfrm>
            <a:prstGeom prst="straightConnector1">
              <a:avLst/>
            </a:prstGeom>
            <a:ln w="38100">
              <a:solidFill>
                <a:srgbClr val="086AC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ight Arrow 33"/>
            <p:cNvSpPr/>
            <p:nvPr/>
          </p:nvSpPr>
          <p:spPr>
            <a:xfrm>
              <a:off x="9302406" y="4369409"/>
              <a:ext cx="814912" cy="1874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9305583" y="4456638"/>
              <a:ext cx="811735" cy="18737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 flipH="1" flipV="1">
            <a:off x="6358435" y="4173054"/>
            <a:ext cx="3741093" cy="5149"/>
          </a:xfrm>
          <a:prstGeom prst="line">
            <a:avLst/>
          </a:prstGeom>
          <a:ln w="38100">
            <a:solidFill>
              <a:srgbClr val="086A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58434" y="4406071"/>
            <a:ext cx="2944439" cy="14117"/>
          </a:xfrm>
          <a:prstGeom prst="line">
            <a:avLst/>
          </a:prstGeom>
          <a:ln w="28575">
            <a:solidFill>
              <a:srgbClr val="086A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9310876" y="5621867"/>
            <a:ext cx="814912" cy="543653"/>
            <a:chOff x="9310876" y="5621867"/>
            <a:chExt cx="814912" cy="543653"/>
          </a:xfrm>
        </p:grpSpPr>
        <p:sp>
          <p:nvSpPr>
            <p:cNvPr id="39" name="TextBox 38"/>
            <p:cNvSpPr txBox="1"/>
            <p:nvPr/>
          </p:nvSpPr>
          <p:spPr>
            <a:xfrm>
              <a:off x="9381067" y="5621867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en-GB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9310876" y="5978068"/>
              <a:ext cx="814912" cy="18745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9314053" y="6065297"/>
              <a:ext cx="811735" cy="18737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>
            <a:stCxn id="3" idx="1"/>
            <a:endCxn id="17" idx="3"/>
          </p:cNvCxnSpPr>
          <p:nvPr/>
        </p:nvCxnSpPr>
        <p:spPr>
          <a:xfrm flipH="1" flipV="1">
            <a:off x="2926081" y="343427"/>
            <a:ext cx="6833726" cy="844497"/>
          </a:xfrm>
          <a:prstGeom prst="straightConnector1">
            <a:avLst/>
          </a:prstGeom>
          <a:ln w="66675">
            <a:solidFill>
              <a:schemeClr val="tx1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754" y="314320"/>
                <a:ext cx="11817198" cy="5456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3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32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de-DE" sz="32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variance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single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entries</m:t>
                    </m:r>
                  </m:oMath>
                </a14:m>
                <a:endParaRPr lang="en-GB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32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32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sub>
                        </m:sSub>
                      </m:e>
                      <m:sup>
                        <m:r>
                          <a:rPr lang="en-GB" sz="32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variance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between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mean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values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groups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entries</m:t>
                    </m:r>
                  </m:oMath>
                </a14:m>
                <a:r>
                  <a:rPr lang="de-DE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GB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32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sz="32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32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sub>
                        </m:sSub>
                      </m:e>
                      <m:sup>
                        <m:r>
                          <a:rPr lang="en-GB" sz="32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GB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32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de-DE" sz="3200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de-DE" sz="32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de-DE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if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entries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make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one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group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one</m:t>
                    </m:r>
                    <m: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200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mean</m:t>
                    </m:r>
                  </m:oMath>
                </a14:m>
                <a:endParaRPr lang="de-DE" sz="32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de-DE" sz="32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DE" sz="3200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;-)  </a:t>
                </a:r>
                <a:br>
                  <a:rPr lang="de-DE" sz="3200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de-DE" sz="3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this</a:t>
                </a:r>
                <a:r>
                  <a:rPr lang="de-DE" sz="3200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3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de-DE" sz="3200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3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why</a:t>
                </a:r>
                <a:r>
                  <a:rPr lang="de-DE" sz="3200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l-GR" sz="32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de-DE" sz="32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²</a:t>
                </a:r>
                <a:r>
                  <a:rPr lang="de-DE" sz="3200" baseline="-250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de-DE" sz="32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sz="32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de-DE" sz="32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²</a:t>
                </a:r>
                <a:r>
                  <a:rPr lang="de-DE" sz="3200" baseline="-250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de-DE" sz="32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:r>
                  <a:rPr lang="el-GR" sz="32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de-DE" sz="32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²</a:t>
                </a:r>
                <a:r>
                  <a:rPr lang="de-DE" sz="3200" baseline="-250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</a:t>
                </a:r>
                <a:r>
                  <a:rPr lang="de-DE" sz="32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/ </a:t>
                </a:r>
                <a:r>
                  <a:rPr lang="de-DE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de-DE" sz="3200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…   </a:t>
                </a:r>
                <a:r>
                  <a:rPr lang="de-DE" sz="3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de-DE" sz="3200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3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r>
                  <a:rPr lang="de-DE" sz="3200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3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are</a:t>
                </a:r>
                <a:r>
                  <a:rPr lang="de-DE" sz="3200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3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means</a:t>
                </a:r>
                <a:r>
                  <a:rPr lang="de-DE" sz="3200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DE" sz="3200" dirty="0" err="1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de-DE" sz="3200" dirty="0" smtClean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E=</a:t>
                </a:r>
                <a:r>
                  <a:rPr lang="de-DE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de-DE" sz="3200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GB" sz="3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4" y="314320"/>
                <a:ext cx="11817198" cy="5456687"/>
              </a:xfrm>
              <a:prstGeom prst="rect">
                <a:avLst/>
              </a:prstGeom>
              <a:blipFill>
                <a:blip r:embed="rId2"/>
                <a:stretch>
                  <a:fillRect l="-1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56" y="696833"/>
            <a:ext cx="12075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variance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=  25  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25   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phenotypic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E=1 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phenotypic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E=5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5   … = 30</a:t>
            </a:r>
          </a:p>
          <a:p>
            <a:r>
              <a:rPr lang="de-DE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l-G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</a:t>
            </a:r>
            <a:r>
              <a:rPr lang="de-DE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lang="de-DE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de-D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GB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56" y="112594"/>
            <a:ext cx="1189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heritability?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60838" y="2446312"/>
            <a:ext cx="7709841" cy="39703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= 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With this, we can calculate.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h² =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/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= 25/50 = 0.5   	… phenotypic data from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E=1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h² =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/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= 25/30 = 0.83333   	… phenotypic data from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E=5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h² =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/ σ²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= 25/26 = 0.96154   	… phenotypic data from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E=25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this run of the simulation, E=1, we had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 = 0.3632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R² = 0.1319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 = 0.2512		What does this now mean?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6" y="2100593"/>
            <a:ext cx="3969215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19755" y="6047298"/>
            <a:ext cx="19277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Parent P1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766712" y="4121027"/>
            <a:ext cx="2286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Offspring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G 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75555" y="6321530"/>
            <a:ext cx="1205706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FE464D-BD98-427D-AC2B-EA2513B59825}" type="slidenum">
              <a:rPr lang="de-DE" alt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</a:t>
            </a:fld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2537</Words>
  <Application>Microsoft Office PowerPoint</Application>
  <PresentationFormat>Widescreen</PresentationFormat>
  <Paragraphs>348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QQQ</dc:creator>
  <cp:lastModifiedBy>QQQ</cp:lastModifiedBy>
  <cp:revision>92</cp:revision>
  <dcterms:created xsi:type="dcterms:W3CDTF">2022-08-04T15:58:12Z</dcterms:created>
  <dcterms:modified xsi:type="dcterms:W3CDTF">2023-05-15T10:01:12Z</dcterms:modified>
</cp:coreProperties>
</file>